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4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45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197510" y="3254346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4" h="541654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45739" y="1258865"/>
            <a:ext cx="13396520" cy="1103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89474" y="2412303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5" h="541655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230467" y="1736690"/>
            <a:ext cx="7489825" cy="547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981412" y="1736690"/>
            <a:ext cx="4707890" cy="547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15453" y="-115992"/>
            <a:ext cx="2541904" cy="1103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8665" y="1834858"/>
            <a:ext cx="17370669" cy="5528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nsorflow.org/" TargetMode="External"/><Relationship Id="rId2" Type="http://schemas.openxmlformats.org/officeDocument/2006/relationships/hyperlink" Target="http://www.kaggle.com/datasets/sartajbhuvaji/brain-tumor-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4300" y="3848100"/>
            <a:ext cx="10439400" cy="3200428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 algn="ctr">
              <a:lnSpc>
                <a:spcPts val="13230"/>
              </a:lnSpc>
              <a:spcBef>
                <a:spcPts val="825"/>
              </a:spcBef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TUMOR DETECTION USING MACHINE LEARNING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8689" y="389350"/>
            <a:ext cx="604202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60" dirty="0"/>
              <a:t>Model</a:t>
            </a:r>
            <a:r>
              <a:rPr spc="-500" dirty="0"/>
              <a:t> </a:t>
            </a:r>
            <a:r>
              <a:rPr spc="-165" dirty="0"/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235" y="4923952"/>
            <a:ext cx="16478248" cy="4533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837660"/>
            <a:ext cx="15344775" cy="299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50135">
              <a:lnSpc>
                <a:spcPct val="116100"/>
              </a:lnSpc>
              <a:spcBef>
                <a:spcPts val="95"/>
              </a:spcBef>
            </a:pPr>
            <a:r>
              <a:rPr sz="4200" spc="465" dirty="0">
                <a:latin typeface="Georgia"/>
                <a:cs typeface="Georgia"/>
              </a:rPr>
              <a:t>O</a:t>
            </a:r>
            <a:r>
              <a:rPr sz="4200" spc="-150" dirty="0">
                <a:latin typeface="Georgia"/>
                <a:cs typeface="Georgia"/>
              </a:rPr>
              <a:t>u</a:t>
            </a:r>
            <a:r>
              <a:rPr sz="4200" spc="-185" dirty="0">
                <a:latin typeface="Georgia"/>
                <a:cs typeface="Georgia"/>
              </a:rPr>
              <a:t>r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220" dirty="0">
                <a:latin typeface="Georgia"/>
                <a:cs typeface="Georgia"/>
              </a:rPr>
              <a:t>d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455" dirty="0">
                <a:latin typeface="Georgia"/>
                <a:cs typeface="Georgia"/>
              </a:rPr>
              <a:t>s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120" dirty="0">
                <a:latin typeface="Georgia"/>
                <a:cs typeface="Georgia"/>
              </a:rPr>
              <a:t>t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35" dirty="0">
                <a:latin typeface="Georgia"/>
                <a:cs typeface="Georgia"/>
              </a:rPr>
              <a:t>c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-455" dirty="0">
                <a:latin typeface="Georgia"/>
                <a:cs typeface="Georgia"/>
              </a:rPr>
              <a:t>s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455" dirty="0">
                <a:latin typeface="Georgia"/>
                <a:cs typeface="Georgia"/>
              </a:rPr>
              <a:t>s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spc="-409" dirty="0">
                <a:latin typeface="Georgia"/>
                <a:cs typeface="Georgia"/>
              </a:rPr>
              <a:t>s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85" dirty="0">
                <a:latin typeface="Georgia"/>
                <a:cs typeface="Georgia"/>
              </a:rPr>
              <a:t>f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235" dirty="0">
                <a:latin typeface="Georgia"/>
                <a:cs typeface="Georgia"/>
              </a:rPr>
              <a:t>2</a:t>
            </a:r>
            <a:r>
              <a:rPr sz="4200" spc="-265" dirty="0">
                <a:latin typeface="Georgia"/>
                <a:cs typeface="Georgia"/>
              </a:rPr>
              <a:t>9</a:t>
            </a:r>
            <a:r>
              <a:rPr sz="4200" spc="-210" dirty="0">
                <a:latin typeface="Georgia"/>
                <a:cs typeface="Georgia"/>
              </a:rPr>
              <a:t>3</a:t>
            </a:r>
            <a:r>
              <a:rPr sz="4200" spc="45" dirty="0">
                <a:latin typeface="Georgia"/>
                <a:cs typeface="Georgia"/>
              </a:rPr>
              <a:t>7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40" dirty="0">
                <a:latin typeface="Georgia"/>
                <a:cs typeface="Georgia"/>
              </a:rPr>
              <a:t>im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175" dirty="0">
                <a:latin typeface="Georgia"/>
                <a:cs typeface="Georgia"/>
              </a:rPr>
              <a:t>g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409" dirty="0">
                <a:latin typeface="Georgia"/>
                <a:cs typeface="Georgia"/>
              </a:rPr>
              <a:t>s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30" dirty="0">
                <a:latin typeface="Georgia"/>
                <a:cs typeface="Georgia"/>
              </a:rPr>
              <a:t>f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185" dirty="0">
                <a:latin typeface="Georgia"/>
                <a:cs typeface="Georgia"/>
              </a:rPr>
              <a:t>r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spc="-229" dirty="0">
                <a:latin typeface="Georgia"/>
                <a:cs typeface="Georgia"/>
              </a:rPr>
              <a:t>r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220" dirty="0">
                <a:latin typeface="Georgia"/>
                <a:cs typeface="Georgia"/>
              </a:rPr>
              <a:t>g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-175" dirty="0">
                <a:latin typeface="Georgia"/>
                <a:cs typeface="Georgia"/>
              </a:rPr>
              <a:t>d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210" dirty="0">
                <a:latin typeface="Georgia"/>
                <a:cs typeface="Georgia"/>
              </a:rPr>
              <a:t>3</a:t>
            </a:r>
            <a:r>
              <a:rPr sz="4200" spc="-235" dirty="0">
                <a:latin typeface="Georgia"/>
                <a:cs typeface="Georgia"/>
              </a:rPr>
              <a:t>2</a:t>
            </a:r>
            <a:r>
              <a:rPr sz="4200" spc="30" dirty="0">
                <a:latin typeface="Georgia"/>
                <a:cs typeface="Georgia"/>
              </a:rPr>
              <a:t>7 </a:t>
            </a:r>
            <a:r>
              <a:rPr sz="4200" spc="-140" dirty="0">
                <a:latin typeface="Georgia"/>
                <a:cs typeface="Georgia"/>
              </a:rPr>
              <a:t>im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175" dirty="0">
                <a:latin typeface="Georgia"/>
                <a:cs typeface="Georgia"/>
              </a:rPr>
              <a:t>g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409" dirty="0">
                <a:latin typeface="Georgia"/>
                <a:cs typeface="Georgia"/>
              </a:rPr>
              <a:t>s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30" dirty="0">
                <a:latin typeface="Georgia"/>
                <a:cs typeface="Georgia"/>
              </a:rPr>
              <a:t>f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185" dirty="0">
                <a:latin typeface="Georgia"/>
                <a:cs typeface="Georgia"/>
              </a:rPr>
              <a:t>r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5" dirty="0">
                <a:latin typeface="Georgia"/>
                <a:cs typeface="Georgia"/>
              </a:rPr>
              <a:t>v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180" dirty="0">
                <a:latin typeface="Georgia"/>
                <a:cs typeface="Georgia"/>
              </a:rPr>
              <a:t>l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220" dirty="0">
                <a:latin typeface="Georgia"/>
                <a:cs typeface="Georgia"/>
              </a:rPr>
              <a:t>d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35" dirty="0">
                <a:latin typeface="Georgia"/>
                <a:cs typeface="Georgia"/>
              </a:rPr>
              <a:t>o</a:t>
            </a:r>
            <a:r>
              <a:rPr sz="4200" spc="-90" dirty="0">
                <a:latin typeface="Georgia"/>
                <a:cs typeface="Georgia"/>
              </a:rPr>
              <a:t>n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204" dirty="0">
                <a:latin typeface="Georgia"/>
                <a:cs typeface="Georgia"/>
              </a:rPr>
              <a:t>p</a:t>
            </a:r>
            <a:r>
              <a:rPr sz="4200" spc="-150" dirty="0">
                <a:latin typeface="Georgia"/>
                <a:cs typeface="Georgia"/>
              </a:rPr>
              <a:t>u</a:t>
            </a:r>
            <a:r>
              <a:rPr sz="4200" spc="-229" dirty="0">
                <a:latin typeface="Georgia"/>
                <a:cs typeface="Georgia"/>
              </a:rPr>
              <a:t>r</a:t>
            </a:r>
            <a:r>
              <a:rPr sz="4200" spc="-204" dirty="0">
                <a:latin typeface="Georgia"/>
                <a:cs typeface="Georgia"/>
              </a:rPr>
              <a:t>p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455" dirty="0">
                <a:latin typeface="Georgia"/>
                <a:cs typeface="Georgia"/>
              </a:rPr>
              <a:t>s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455" dirty="0">
                <a:latin typeface="Georgia"/>
                <a:cs typeface="Georgia"/>
              </a:rPr>
              <a:t>s</a:t>
            </a:r>
            <a:r>
              <a:rPr sz="4200" spc="-65" dirty="0">
                <a:latin typeface="Georgia"/>
                <a:cs typeface="Georgia"/>
              </a:rPr>
              <a:t>.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505" dirty="0">
                <a:latin typeface="Georgia"/>
                <a:cs typeface="Georgia"/>
              </a:rPr>
              <a:t>W</a:t>
            </a:r>
            <a:r>
              <a:rPr sz="4200" spc="-120" dirty="0">
                <a:latin typeface="Georgia"/>
                <a:cs typeface="Georgia"/>
              </a:rPr>
              <a:t>e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30" dirty="0">
                <a:latin typeface="Georgia"/>
                <a:cs typeface="Georgia"/>
              </a:rPr>
              <a:t>f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260" dirty="0">
                <a:latin typeface="Georgia"/>
                <a:cs typeface="Georgia"/>
              </a:rPr>
              <a:t>-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spc="-150" dirty="0">
                <a:latin typeface="Georgia"/>
                <a:cs typeface="Georgia"/>
              </a:rPr>
              <a:t>u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175" dirty="0">
                <a:latin typeface="Georgia"/>
                <a:cs typeface="Georgia"/>
              </a:rPr>
              <a:t>d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spc="-180" dirty="0">
                <a:latin typeface="Georgia"/>
                <a:cs typeface="Georgia"/>
              </a:rPr>
              <a:t>h</a:t>
            </a:r>
            <a:r>
              <a:rPr sz="4200" spc="-120" dirty="0">
                <a:latin typeface="Georgia"/>
                <a:cs typeface="Georgia"/>
              </a:rPr>
              <a:t>e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b="1" spc="-155" dirty="0">
                <a:latin typeface="Times New Roman"/>
                <a:cs typeface="Times New Roman"/>
              </a:rPr>
              <a:t>E</a:t>
            </a:r>
            <a:r>
              <a:rPr sz="4200" b="1" spc="-5" dirty="0">
                <a:latin typeface="Times New Roman"/>
                <a:cs typeface="Times New Roman"/>
              </a:rPr>
              <a:t>ff</a:t>
            </a:r>
            <a:r>
              <a:rPr sz="4200" b="1" spc="175" dirty="0">
                <a:latin typeface="Times New Roman"/>
                <a:cs typeface="Times New Roman"/>
              </a:rPr>
              <a:t>e</a:t>
            </a:r>
            <a:r>
              <a:rPr sz="4200" b="1" spc="120" dirty="0">
                <a:latin typeface="Times New Roman"/>
                <a:cs typeface="Times New Roman"/>
              </a:rPr>
              <a:t>c</a:t>
            </a:r>
            <a:r>
              <a:rPr sz="4200" b="1" spc="125" dirty="0">
                <a:latin typeface="Times New Roman"/>
                <a:cs typeface="Times New Roman"/>
              </a:rPr>
              <a:t>i</a:t>
            </a:r>
            <a:r>
              <a:rPr sz="4200" b="1" spc="175" dirty="0">
                <a:latin typeface="Times New Roman"/>
                <a:cs typeface="Times New Roman"/>
              </a:rPr>
              <a:t>e</a:t>
            </a:r>
            <a:r>
              <a:rPr sz="4200" b="1" spc="325" dirty="0">
                <a:latin typeface="Times New Roman"/>
                <a:cs typeface="Times New Roman"/>
              </a:rPr>
              <a:t>n</a:t>
            </a:r>
            <a:r>
              <a:rPr sz="4200" b="1" spc="40" dirty="0">
                <a:latin typeface="Times New Roman"/>
                <a:cs typeface="Times New Roman"/>
              </a:rPr>
              <a:t>t</a:t>
            </a:r>
            <a:r>
              <a:rPr sz="4200" b="1" spc="575" dirty="0">
                <a:latin typeface="Times New Roman"/>
                <a:cs typeface="Times New Roman"/>
              </a:rPr>
              <a:t>N</a:t>
            </a:r>
            <a:r>
              <a:rPr sz="4200" b="1" spc="175" dirty="0">
                <a:latin typeface="Times New Roman"/>
                <a:cs typeface="Times New Roman"/>
              </a:rPr>
              <a:t>e</a:t>
            </a:r>
            <a:r>
              <a:rPr sz="4200" b="1" spc="40" dirty="0">
                <a:latin typeface="Times New Roman"/>
                <a:cs typeface="Times New Roman"/>
              </a:rPr>
              <a:t>t</a:t>
            </a:r>
            <a:r>
              <a:rPr sz="4200" b="1" spc="200" dirty="0">
                <a:latin typeface="Times New Roman"/>
                <a:cs typeface="Times New Roman"/>
              </a:rPr>
              <a:t>B</a:t>
            </a:r>
            <a:r>
              <a:rPr sz="4200" b="1" spc="40" dirty="0">
                <a:latin typeface="Times New Roman"/>
                <a:cs typeface="Times New Roman"/>
              </a:rPr>
              <a:t>0 </a:t>
            </a:r>
            <a:r>
              <a:rPr sz="4200" spc="-185" dirty="0">
                <a:latin typeface="Georgia"/>
                <a:cs typeface="Georgia"/>
              </a:rPr>
              <a:t>m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220" dirty="0">
                <a:latin typeface="Georgia"/>
                <a:cs typeface="Georgia"/>
              </a:rPr>
              <a:t>d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135" dirty="0">
                <a:latin typeface="Georgia"/>
                <a:cs typeface="Georgia"/>
              </a:rPr>
              <a:t>l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40" dirty="0">
                <a:latin typeface="Georgia"/>
                <a:cs typeface="Georgia"/>
              </a:rPr>
              <a:t>b</a:t>
            </a:r>
            <a:r>
              <a:rPr sz="4200" spc="155" dirty="0">
                <a:latin typeface="Georgia"/>
                <a:cs typeface="Georgia"/>
              </a:rPr>
              <a:t>y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220" dirty="0">
                <a:latin typeface="Georgia"/>
                <a:cs typeface="Georgia"/>
              </a:rPr>
              <a:t>dd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220" dirty="0">
                <a:latin typeface="Georgia"/>
                <a:cs typeface="Georgia"/>
              </a:rPr>
              <a:t>g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300" dirty="0">
                <a:latin typeface="Georgia"/>
                <a:cs typeface="Georgia"/>
              </a:rPr>
              <a:t>a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30" dirty="0">
                <a:latin typeface="Georgia"/>
                <a:cs typeface="Georgia"/>
              </a:rPr>
              <a:t>f</a:t>
            </a:r>
            <a:r>
              <a:rPr sz="4200" spc="-150" dirty="0">
                <a:latin typeface="Georgia"/>
                <a:cs typeface="Georgia"/>
              </a:rPr>
              <a:t>u</a:t>
            </a:r>
            <a:r>
              <a:rPr sz="4200" spc="-180" dirty="0">
                <a:latin typeface="Georgia"/>
                <a:cs typeface="Georgia"/>
              </a:rPr>
              <a:t>ll</a:t>
            </a:r>
            <a:r>
              <a:rPr sz="4200" spc="155" dirty="0">
                <a:latin typeface="Georgia"/>
                <a:cs typeface="Georgia"/>
              </a:rPr>
              <a:t>y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35" dirty="0">
                <a:latin typeface="Georgia"/>
                <a:cs typeface="Georgia"/>
              </a:rPr>
              <a:t>c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135" dirty="0">
                <a:latin typeface="Georgia"/>
                <a:cs typeface="Georgia"/>
              </a:rPr>
              <a:t>nn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35" dirty="0">
                <a:latin typeface="Georgia"/>
                <a:cs typeface="Georgia"/>
              </a:rPr>
              <a:t>c</a:t>
            </a:r>
            <a:r>
              <a:rPr sz="4200" spc="-165" dirty="0">
                <a:latin typeface="Georgia"/>
                <a:cs typeface="Georgia"/>
              </a:rPr>
              <a:t>te</a:t>
            </a:r>
            <a:r>
              <a:rPr sz="4200" spc="-175" dirty="0">
                <a:latin typeface="Georgia"/>
                <a:cs typeface="Georgia"/>
              </a:rPr>
              <a:t>d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80" dirty="0">
                <a:latin typeface="Georgia"/>
                <a:cs typeface="Georgia"/>
              </a:rPr>
              <a:t>l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110" dirty="0">
                <a:latin typeface="Georgia"/>
                <a:cs typeface="Georgia"/>
              </a:rPr>
              <a:t>y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185" dirty="0">
                <a:latin typeface="Georgia"/>
                <a:cs typeface="Georgia"/>
              </a:rPr>
              <a:t>r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cap="small" spc="-220" dirty="0">
                <a:latin typeface="Georgia"/>
                <a:cs typeface="Georgia"/>
              </a:rPr>
              <a:t>o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120" dirty="0">
                <a:latin typeface="Georgia"/>
                <a:cs typeface="Georgia"/>
              </a:rPr>
              <a:t>t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-175" dirty="0">
                <a:latin typeface="Georgia"/>
                <a:cs typeface="Georgia"/>
              </a:rPr>
              <a:t>d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spc="-180" dirty="0">
                <a:latin typeface="Georgia"/>
                <a:cs typeface="Georgia"/>
              </a:rPr>
              <a:t>h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90" dirty="0">
                <a:latin typeface="Georgia"/>
                <a:cs typeface="Georgia"/>
              </a:rPr>
              <a:t>n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spc="-229" dirty="0">
                <a:latin typeface="Georgia"/>
                <a:cs typeface="Georgia"/>
              </a:rPr>
              <a:t>r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175" dirty="0">
                <a:latin typeface="Georgia"/>
                <a:cs typeface="Georgia"/>
              </a:rPr>
              <a:t>d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95" dirty="0">
                <a:latin typeface="Georgia"/>
                <a:cs typeface="Georgia"/>
              </a:rPr>
              <a:t>i</a:t>
            </a:r>
            <a:r>
              <a:rPr sz="4200" spc="-120" dirty="0">
                <a:latin typeface="Georgia"/>
                <a:cs typeface="Georgia"/>
              </a:rPr>
              <a:t>t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30" dirty="0">
                <a:latin typeface="Georgia"/>
                <a:cs typeface="Georgia"/>
              </a:rPr>
              <a:t>f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185" dirty="0">
                <a:latin typeface="Georgia"/>
                <a:cs typeface="Georgia"/>
              </a:rPr>
              <a:t>r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20" dirty="0">
                <a:latin typeface="Georgia"/>
                <a:cs typeface="Georgia"/>
              </a:rPr>
              <a:t>3 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204" dirty="0">
                <a:latin typeface="Georgia"/>
                <a:cs typeface="Georgia"/>
              </a:rPr>
              <a:t>p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35" dirty="0">
                <a:latin typeface="Georgia"/>
                <a:cs typeface="Georgia"/>
              </a:rPr>
              <a:t>c</a:t>
            </a:r>
            <a:r>
              <a:rPr sz="4200" spc="-180" dirty="0">
                <a:latin typeface="Georgia"/>
                <a:cs typeface="Georgia"/>
              </a:rPr>
              <a:t>h</a:t>
            </a:r>
            <a:r>
              <a:rPr sz="4200" spc="-409" dirty="0">
                <a:latin typeface="Georgia"/>
                <a:cs typeface="Georgia"/>
              </a:rPr>
              <a:t>s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140" dirty="0">
                <a:latin typeface="Georgia"/>
                <a:cs typeface="Georgia"/>
              </a:rPr>
              <a:t>b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455" dirty="0">
                <a:latin typeface="Georgia"/>
                <a:cs typeface="Georgia"/>
              </a:rPr>
              <a:t>s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175" dirty="0">
                <a:latin typeface="Georgia"/>
                <a:cs typeface="Georgia"/>
              </a:rPr>
              <a:t>d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90" dirty="0">
                <a:latin typeface="Georgia"/>
                <a:cs typeface="Georgia"/>
              </a:rPr>
              <a:t>n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b="1" spc="120" dirty="0">
                <a:latin typeface="Times New Roman"/>
                <a:cs typeface="Times New Roman"/>
              </a:rPr>
              <a:t>c</a:t>
            </a:r>
            <a:r>
              <a:rPr sz="4200" b="1" spc="-55" dirty="0">
                <a:latin typeface="Times New Roman"/>
                <a:cs typeface="Times New Roman"/>
              </a:rPr>
              <a:t>a</a:t>
            </a:r>
            <a:r>
              <a:rPr sz="4200" b="1" spc="40" dirty="0">
                <a:latin typeface="Times New Roman"/>
                <a:cs typeface="Times New Roman"/>
              </a:rPr>
              <a:t>t</a:t>
            </a:r>
            <a:r>
              <a:rPr sz="4200" b="1" spc="175" dirty="0">
                <a:latin typeface="Times New Roman"/>
                <a:cs typeface="Times New Roman"/>
              </a:rPr>
              <a:t>e</a:t>
            </a:r>
            <a:r>
              <a:rPr sz="4200" b="1" spc="370" dirty="0">
                <a:latin typeface="Times New Roman"/>
                <a:cs typeface="Times New Roman"/>
              </a:rPr>
              <a:t>g</a:t>
            </a:r>
            <a:r>
              <a:rPr sz="4200" b="1" spc="315" dirty="0">
                <a:latin typeface="Times New Roman"/>
                <a:cs typeface="Times New Roman"/>
              </a:rPr>
              <a:t>o</a:t>
            </a:r>
            <a:r>
              <a:rPr sz="4200" b="1" spc="-220" dirty="0">
                <a:latin typeface="Times New Roman"/>
                <a:cs typeface="Times New Roman"/>
              </a:rPr>
              <a:t>r</a:t>
            </a:r>
            <a:r>
              <a:rPr sz="4200" b="1" spc="125" dirty="0">
                <a:latin typeface="Times New Roman"/>
                <a:cs typeface="Times New Roman"/>
              </a:rPr>
              <a:t>i</a:t>
            </a:r>
            <a:r>
              <a:rPr sz="4200" b="1" spc="120" dirty="0">
                <a:latin typeface="Times New Roman"/>
                <a:cs typeface="Times New Roman"/>
              </a:rPr>
              <a:t>c</a:t>
            </a:r>
            <a:r>
              <a:rPr sz="4200" b="1" spc="-55" dirty="0">
                <a:latin typeface="Times New Roman"/>
                <a:cs typeface="Times New Roman"/>
              </a:rPr>
              <a:t>a</a:t>
            </a:r>
            <a:r>
              <a:rPr sz="4200" b="1" spc="60" dirty="0">
                <a:latin typeface="Times New Roman"/>
                <a:cs typeface="Times New Roman"/>
              </a:rPr>
              <a:t>l</a:t>
            </a:r>
            <a:r>
              <a:rPr sz="4200" b="1" spc="-5" dirty="0">
                <a:latin typeface="Times New Roman"/>
                <a:cs typeface="Times New Roman"/>
              </a:rPr>
              <a:t> </a:t>
            </a:r>
            <a:r>
              <a:rPr sz="4200" b="1" spc="120" dirty="0">
                <a:latin typeface="Times New Roman"/>
                <a:cs typeface="Times New Roman"/>
              </a:rPr>
              <a:t>c</a:t>
            </a:r>
            <a:r>
              <a:rPr sz="4200" b="1" spc="-220" dirty="0">
                <a:latin typeface="Times New Roman"/>
                <a:cs typeface="Times New Roman"/>
              </a:rPr>
              <a:t>r</a:t>
            </a:r>
            <a:r>
              <a:rPr sz="4200" b="1" spc="315" dirty="0">
                <a:latin typeface="Times New Roman"/>
                <a:cs typeface="Times New Roman"/>
              </a:rPr>
              <a:t>o</a:t>
            </a:r>
            <a:r>
              <a:rPr sz="4200" b="1" spc="-125" dirty="0">
                <a:latin typeface="Times New Roman"/>
                <a:cs typeface="Times New Roman"/>
              </a:rPr>
              <a:t>ss</a:t>
            </a:r>
            <a:r>
              <a:rPr sz="4200" b="1" spc="175" dirty="0">
                <a:latin typeface="Times New Roman"/>
                <a:cs typeface="Times New Roman"/>
              </a:rPr>
              <a:t>e</a:t>
            </a:r>
            <a:r>
              <a:rPr sz="4200" b="1" spc="325" dirty="0">
                <a:latin typeface="Times New Roman"/>
                <a:cs typeface="Times New Roman"/>
              </a:rPr>
              <a:t>n</a:t>
            </a:r>
            <a:r>
              <a:rPr sz="4200" b="1" spc="40" dirty="0">
                <a:latin typeface="Times New Roman"/>
                <a:cs typeface="Times New Roman"/>
              </a:rPr>
              <a:t>t</a:t>
            </a:r>
            <a:r>
              <a:rPr sz="4200" b="1" spc="-220" dirty="0">
                <a:latin typeface="Times New Roman"/>
                <a:cs typeface="Times New Roman"/>
              </a:rPr>
              <a:t>r</a:t>
            </a:r>
            <a:r>
              <a:rPr sz="4200" b="1" spc="315" dirty="0">
                <a:latin typeface="Times New Roman"/>
                <a:cs typeface="Times New Roman"/>
              </a:rPr>
              <a:t>o</a:t>
            </a:r>
            <a:r>
              <a:rPr sz="4200" b="1" spc="15" dirty="0">
                <a:latin typeface="Times New Roman"/>
                <a:cs typeface="Times New Roman"/>
              </a:rPr>
              <a:t>p</a:t>
            </a:r>
            <a:r>
              <a:rPr sz="4200" b="1" spc="295" dirty="0">
                <a:latin typeface="Times New Roman"/>
                <a:cs typeface="Times New Roman"/>
              </a:rPr>
              <a:t>y</a:t>
            </a:r>
            <a:r>
              <a:rPr sz="4200" b="1" spc="-5" dirty="0">
                <a:latin typeface="Times New Roman"/>
                <a:cs typeface="Times New Roman"/>
              </a:rPr>
              <a:t> </a:t>
            </a:r>
            <a:r>
              <a:rPr sz="4200" spc="-180" dirty="0">
                <a:latin typeface="Georgia"/>
                <a:cs typeface="Georgia"/>
              </a:rPr>
              <a:t>l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455" dirty="0">
                <a:latin typeface="Georgia"/>
                <a:cs typeface="Georgia"/>
              </a:rPr>
              <a:t>s</a:t>
            </a:r>
            <a:r>
              <a:rPr sz="4200" spc="-409" dirty="0">
                <a:latin typeface="Georgia"/>
                <a:cs typeface="Georgia"/>
              </a:rPr>
              <a:t>s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spc="-345" dirty="0">
                <a:latin typeface="Georgia"/>
                <a:cs typeface="Georgia"/>
              </a:rPr>
              <a:t>a</a:t>
            </a:r>
            <a:r>
              <a:rPr sz="4200" spc="-135" dirty="0">
                <a:latin typeface="Georgia"/>
                <a:cs typeface="Georgia"/>
              </a:rPr>
              <a:t>n</a:t>
            </a:r>
            <a:r>
              <a:rPr sz="4200" spc="-175" dirty="0">
                <a:latin typeface="Georgia"/>
                <a:cs typeface="Georgia"/>
              </a:rPr>
              <a:t>d</a:t>
            </a:r>
            <a:r>
              <a:rPr sz="4200" spc="30" dirty="0">
                <a:latin typeface="Georgia"/>
                <a:cs typeface="Georgia"/>
              </a:rPr>
              <a:t> </a:t>
            </a:r>
            <a:r>
              <a:rPr sz="4200" b="1" spc="90" dirty="0">
                <a:latin typeface="Times New Roman"/>
                <a:cs typeface="Times New Roman"/>
              </a:rPr>
              <a:t>A</a:t>
            </a:r>
            <a:r>
              <a:rPr sz="4200" b="1" spc="15" dirty="0">
                <a:latin typeface="Times New Roman"/>
                <a:cs typeface="Times New Roman"/>
              </a:rPr>
              <a:t>d</a:t>
            </a:r>
            <a:r>
              <a:rPr sz="4200" b="1" spc="-55" dirty="0">
                <a:latin typeface="Times New Roman"/>
                <a:cs typeface="Times New Roman"/>
              </a:rPr>
              <a:t>a</a:t>
            </a:r>
            <a:r>
              <a:rPr sz="4200" b="1" spc="375" dirty="0">
                <a:latin typeface="Times New Roman"/>
                <a:cs typeface="Times New Roman"/>
              </a:rPr>
              <a:t>m</a:t>
            </a:r>
            <a:r>
              <a:rPr sz="4200" b="1" spc="-10" dirty="0">
                <a:latin typeface="Times New Roman"/>
                <a:cs typeface="Times New Roman"/>
              </a:rPr>
              <a:t> </a:t>
            </a:r>
            <a:r>
              <a:rPr sz="4200" cap="small" spc="-265" dirty="0">
                <a:latin typeface="Georgia"/>
                <a:cs typeface="Georgia"/>
              </a:rPr>
              <a:t>o</a:t>
            </a:r>
            <a:r>
              <a:rPr sz="4200" spc="-204" dirty="0">
                <a:latin typeface="Georgia"/>
                <a:cs typeface="Georgia"/>
              </a:rPr>
              <a:t>p</a:t>
            </a:r>
            <a:r>
              <a:rPr sz="4200" spc="-165" dirty="0">
                <a:latin typeface="Georgia"/>
                <a:cs typeface="Georgia"/>
              </a:rPr>
              <a:t>t</a:t>
            </a:r>
            <a:r>
              <a:rPr sz="4200" spc="-125" dirty="0">
                <a:latin typeface="Georgia"/>
                <a:cs typeface="Georgia"/>
              </a:rPr>
              <a:t>imi</a:t>
            </a:r>
            <a:r>
              <a:rPr sz="4200" spc="-30" dirty="0">
                <a:latin typeface="Georgia"/>
                <a:cs typeface="Georgia"/>
              </a:rPr>
              <a:t>z</a:t>
            </a:r>
            <a:r>
              <a:rPr sz="4200" spc="-165" dirty="0">
                <a:latin typeface="Georgia"/>
                <a:cs typeface="Georgia"/>
              </a:rPr>
              <a:t>e</a:t>
            </a:r>
            <a:r>
              <a:rPr sz="4200" spc="-229" dirty="0">
                <a:latin typeface="Georgia"/>
                <a:cs typeface="Georgia"/>
              </a:rPr>
              <a:t>r</a:t>
            </a:r>
            <a:r>
              <a:rPr sz="4200" spc="-65" dirty="0">
                <a:latin typeface="Georgia"/>
                <a:cs typeface="Georgia"/>
              </a:rPr>
              <a:t>.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5041" y="4671757"/>
            <a:ext cx="14954250" cy="3352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2341" y="732356"/>
            <a:ext cx="427164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14" dirty="0"/>
              <a:t>Evaluation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32341" y="1967753"/>
            <a:ext cx="13859510" cy="202565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626870">
              <a:lnSpc>
                <a:spcPct val="100000"/>
              </a:lnSpc>
              <a:spcBef>
                <a:spcPts val="840"/>
              </a:spcBef>
            </a:pPr>
            <a:r>
              <a:rPr sz="3750" spc="210" dirty="0">
                <a:latin typeface="Georgia"/>
                <a:cs typeface="Georgia"/>
              </a:rPr>
              <a:t>U</a:t>
            </a:r>
            <a:r>
              <a:rPr sz="3750" spc="-170" dirty="0">
                <a:latin typeface="Georgia"/>
                <a:cs typeface="Georgia"/>
              </a:rPr>
              <a:t>p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70" dirty="0">
                <a:latin typeface="Georgia"/>
                <a:cs typeface="Georgia"/>
              </a:rPr>
              <a:t>n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200" dirty="0">
                <a:latin typeface="Georgia"/>
                <a:cs typeface="Georgia"/>
              </a:rPr>
              <a:t>r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210" dirty="0">
                <a:latin typeface="Georgia"/>
                <a:cs typeface="Georgia"/>
              </a:rPr>
              <a:t>g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0" dirty="0">
                <a:latin typeface="Georgia"/>
                <a:cs typeface="Georgia"/>
              </a:rPr>
              <a:t>o</a:t>
            </a:r>
            <a:r>
              <a:rPr sz="3750" spc="-125" dirty="0">
                <a:latin typeface="Georgia"/>
                <a:cs typeface="Georgia"/>
              </a:rPr>
              <a:t>u</a:t>
            </a:r>
            <a:r>
              <a:rPr sz="3750" spc="-160" dirty="0">
                <a:latin typeface="Georgia"/>
                <a:cs typeface="Georgia"/>
              </a:rPr>
              <a:t>r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5" dirty="0">
                <a:latin typeface="Georgia"/>
                <a:cs typeface="Georgia"/>
              </a:rPr>
              <a:t>m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180" dirty="0">
                <a:latin typeface="Georgia"/>
                <a:cs typeface="Georgia"/>
              </a:rPr>
              <a:t>d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spc="-55" dirty="0">
                <a:latin typeface="Georgia"/>
                <a:cs typeface="Georgia"/>
              </a:rPr>
              <a:t>,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10" dirty="0">
                <a:latin typeface="Georgia"/>
                <a:cs typeface="Georgia"/>
              </a:rPr>
              <a:t>v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spc="-125" dirty="0">
                <a:latin typeface="Georgia"/>
                <a:cs typeface="Georgia"/>
              </a:rPr>
              <a:t>u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20" dirty="0">
                <a:latin typeface="Georgia"/>
                <a:cs typeface="Georgia"/>
              </a:rPr>
              <a:t>o</a:t>
            </a:r>
            <a:r>
              <a:rPr sz="3750" spc="-70" dirty="0">
                <a:latin typeface="Georgia"/>
                <a:cs typeface="Georgia"/>
              </a:rPr>
              <a:t>n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70" dirty="0">
                <a:latin typeface="Georgia"/>
                <a:cs typeface="Georgia"/>
              </a:rPr>
              <a:t>p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400" dirty="0">
                <a:latin typeface="Georgia"/>
                <a:cs typeface="Georgia"/>
              </a:rPr>
              <a:t>s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145" dirty="0">
                <a:latin typeface="Georgia"/>
                <a:cs typeface="Georgia"/>
              </a:rPr>
              <a:t>m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360" dirty="0">
                <a:latin typeface="Georgia"/>
                <a:cs typeface="Georgia"/>
              </a:rPr>
              <a:t>s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cap="small" spc="-190" dirty="0">
                <a:latin typeface="Georgia"/>
                <a:cs typeface="Georgia"/>
              </a:rPr>
              <a:t>o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70" dirty="0">
                <a:latin typeface="Georgia"/>
                <a:cs typeface="Georgia"/>
              </a:rPr>
              <a:t>p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110" dirty="0">
                <a:latin typeface="Georgia"/>
                <a:cs typeface="Georgia"/>
              </a:rPr>
              <a:t>y</a:t>
            </a:r>
            <a:r>
              <a:rPr sz="3750" spc="-55" dirty="0">
                <a:latin typeface="Georgia"/>
                <a:cs typeface="Georgia"/>
              </a:rPr>
              <a:t>.</a:t>
            </a:r>
            <a:endParaRPr sz="3750">
              <a:latin typeface="Georgia"/>
              <a:cs typeface="Georgia"/>
            </a:endParaRPr>
          </a:p>
          <a:p>
            <a:pPr marL="12700" marR="284480">
              <a:lnSpc>
                <a:spcPts val="5250"/>
              </a:lnSpc>
              <a:spcBef>
                <a:spcPts val="110"/>
              </a:spcBef>
              <a:tabLst>
                <a:tab pos="7706359" algn="l"/>
                <a:tab pos="9611995" algn="l"/>
              </a:tabLst>
            </a:pPr>
            <a:r>
              <a:rPr sz="3750" spc="409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20" dirty="0">
                <a:latin typeface="Georgia"/>
                <a:cs typeface="Georgia"/>
              </a:rPr>
              <a:t>cc</a:t>
            </a:r>
            <a:r>
              <a:rPr sz="3750" spc="-125" dirty="0">
                <a:latin typeface="Georgia"/>
                <a:cs typeface="Georgia"/>
              </a:rPr>
              <a:t>u</a:t>
            </a:r>
            <a:r>
              <a:rPr sz="3750" spc="-200" dirty="0">
                <a:latin typeface="Georgia"/>
                <a:cs typeface="Georgia"/>
              </a:rPr>
              <a:t>r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spc="150" dirty="0">
                <a:latin typeface="Georgia"/>
                <a:cs typeface="Georgia"/>
              </a:rPr>
              <a:t>y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400" dirty="0">
                <a:latin typeface="Georgia"/>
                <a:cs typeface="Georgia"/>
              </a:rPr>
              <a:t>s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200" dirty="0">
                <a:latin typeface="Georgia"/>
                <a:cs typeface="Georgia"/>
              </a:rPr>
              <a:t>r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0" dirty="0">
                <a:latin typeface="Georgia"/>
                <a:cs typeface="Georgia"/>
              </a:rPr>
              <a:t>o</a:t>
            </a:r>
            <a:r>
              <a:rPr sz="3750" spc="-70" dirty="0">
                <a:latin typeface="Georgia"/>
                <a:cs typeface="Georgia"/>
              </a:rPr>
              <a:t>n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10" dirty="0">
                <a:latin typeface="Georgia"/>
                <a:cs typeface="Georgia"/>
              </a:rPr>
              <a:t>v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80" dirty="0">
                <a:latin typeface="Georgia"/>
                <a:cs typeface="Georgia"/>
              </a:rPr>
              <a:t>d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20" dirty="0">
                <a:latin typeface="Georgia"/>
                <a:cs typeface="Georgia"/>
              </a:rPr>
              <a:t>o</a:t>
            </a:r>
            <a:r>
              <a:rPr sz="3750" spc="-70" dirty="0">
                <a:latin typeface="Georgia"/>
                <a:cs typeface="Georgia"/>
              </a:rPr>
              <a:t>n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80" dirty="0">
                <a:latin typeface="Georgia"/>
                <a:cs typeface="Georgia"/>
              </a:rPr>
              <a:t>d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254" dirty="0">
                <a:latin typeface="Georgia"/>
                <a:cs typeface="Georgia"/>
              </a:rPr>
              <a:t>a</a:t>
            </a:r>
            <a:r>
              <a:rPr sz="3750" dirty="0">
                <a:latin typeface="Georgia"/>
                <a:cs typeface="Georgia"/>
              </a:rPr>
              <a:t>	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360" dirty="0">
                <a:latin typeface="Georgia"/>
                <a:cs typeface="Georgia"/>
              </a:rPr>
              <a:t>s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25" dirty="0">
                <a:latin typeface="Georgia"/>
                <a:cs typeface="Georgia"/>
              </a:rPr>
              <a:t>9</a:t>
            </a:r>
            <a:r>
              <a:rPr sz="3750" spc="285" dirty="0">
                <a:latin typeface="Georgia"/>
                <a:cs typeface="Georgia"/>
              </a:rPr>
              <a:t>1</a:t>
            </a:r>
            <a:r>
              <a:rPr sz="3750" spc="-95" dirty="0">
                <a:latin typeface="Georgia"/>
                <a:cs typeface="Georgia"/>
              </a:rPr>
              <a:t>.</a:t>
            </a:r>
            <a:r>
              <a:rPr sz="3750" spc="-225" dirty="0">
                <a:latin typeface="Georgia"/>
                <a:cs typeface="Georgia"/>
              </a:rPr>
              <a:t>4</a:t>
            </a:r>
            <a:r>
              <a:rPr sz="3750" spc="165" dirty="0">
                <a:latin typeface="Georgia"/>
                <a:cs typeface="Georgia"/>
              </a:rPr>
              <a:t>%</a:t>
            </a:r>
            <a:r>
              <a:rPr sz="3750" dirty="0">
                <a:latin typeface="Georgia"/>
                <a:cs typeface="Georgia"/>
              </a:rPr>
              <a:t>	</a:t>
            </a:r>
            <a:r>
              <a:rPr sz="3750" spc="225" dirty="0">
                <a:latin typeface="Georgia"/>
                <a:cs typeface="Georgia"/>
              </a:rPr>
              <a:t>w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400" dirty="0">
                <a:latin typeface="Georgia"/>
                <a:cs typeface="Georgia"/>
              </a:rPr>
              <a:t>s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200" dirty="0">
                <a:latin typeface="Georgia"/>
                <a:cs typeface="Georgia"/>
              </a:rPr>
              <a:t>r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0" dirty="0">
                <a:latin typeface="Georgia"/>
                <a:cs typeface="Georgia"/>
              </a:rPr>
              <a:t>o</a:t>
            </a:r>
            <a:r>
              <a:rPr sz="3750" spc="-50" dirty="0">
                <a:latin typeface="Georgia"/>
                <a:cs typeface="Georgia"/>
              </a:rPr>
              <a:t>n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200" dirty="0">
                <a:latin typeface="Georgia"/>
                <a:cs typeface="Georgia"/>
              </a:rPr>
              <a:t>r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210" dirty="0">
                <a:latin typeface="Georgia"/>
                <a:cs typeface="Georgia"/>
              </a:rPr>
              <a:t>g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80" dirty="0">
                <a:latin typeface="Georgia"/>
                <a:cs typeface="Georgia"/>
              </a:rPr>
              <a:t>d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254" dirty="0">
                <a:latin typeface="Georgia"/>
                <a:cs typeface="Georgia"/>
              </a:rPr>
              <a:t>a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360" dirty="0">
                <a:latin typeface="Georgia"/>
                <a:cs typeface="Georgia"/>
              </a:rPr>
              <a:t>s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25" dirty="0">
                <a:latin typeface="Georgia"/>
                <a:cs typeface="Georgia"/>
              </a:rPr>
              <a:t>9</a:t>
            </a:r>
            <a:r>
              <a:rPr sz="3750" spc="-85" dirty="0">
                <a:latin typeface="Georgia"/>
                <a:cs typeface="Georgia"/>
              </a:rPr>
              <a:t>5</a:t>
            </a:r>
            <a:r>
              <a:rPr sz="3750" spc="-95" dirty="0">
                <a:latin typeface="Georgia"/>
                <a:cs typeface="Georgia"/>
              </a:rPr>
              <a:t>.</a:t>
            </a:r>
            <a:r>
              <a:rPr sz="3750" spc="-340" dirty="0">
                <a:latin typeface="Georgia"/>
                <a:cs typeface="Georgia"/>
              </a:rPr>
              <a:t>8</a:t>
            </a:r>
            <a:r>
              <a:rPr sz="3750" spc="165" dirty="0">
                <a:latin typeface="Georgia"/>
                <a:cs typeface="Georgia"/>
              </a:rPr>
              <a:t>%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-180" dirty="0">
                <a:latin typeface="Georgia"/>
                <a:cs typeface="Georgia"/>
              </a:rPr>
              <a:t>d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210" dirty="0">
                <a:latin typeface="Georgia"/>
                <a:cs typeface="Georgia"/>
              </a:rPr>
              <a:t>g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00" dirty="0">
                <a:latin typeface="Georgia"/>
                <a:cs typeface="Georgia"/>
              </a:rPr>
              <a:t>t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225" dirty="0">
                <a:latin typeface="Georgia"/>
                <a:cs typeface="Georgia"/>
              </a:rPr>
              <a:t>w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80" dirty="0">
                <a:latin typeface="Georgia"/>
                <a:cs typeface="Georgia"/>
              </a:rPr>
              <a:t>d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80" dirty="0">
                <a:latin typeface="Georgia"/>
                <a:cs typeface="Georgia"/>
              </a:rPr>
              <a:t>d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10" dirty="0">
                <a:latin typeface="Georgia"/>
                <a:cs typeface="Georgia"/>
              </a:rPr>
              <a:t>'</a:t>
            </a:r>
            <a:r>
              <a:rPr sz="3750" spc="-100" dirty="0">
                <a:latin typeface="Georgia"/>
                <a:cs typeface="Georgia"/>
              </a:rPr>
              <a:t>t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10" dirty="0">
                <a:latin typeface="Georgia"/>
                <a:cs typeface="Georgia"/>
              </a:rPr>
              <a:t>v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200" dirty="0">
                <a:latin typeface="Georgia"/>
                <a:cs typeface="Georgia"/>
              </a:rPr>
              <a:t>r</a:t>
            </a:r>
            <a:r>
              <a:rPr sz="3750" spc="-110" dirty="0">
                <a:latin typeface="Georgia"/>
                <a:cs typeface="Georgia"/>
              </a:rPr>
              <a:t>f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40" dirty="0">
                <a:latin typeface="Georgia"/>
                <a:cs typeface="Georgia"/>
              </a:rPr>
              <a:t>tt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140" dirty="0">
                <a:latin typeface="Georgia"/>
                <a:cs typeface="Georgia"/>
              </a:rPr>
              <a:t>d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5" dirty="0">
                <a:latin typeface="Georgia"/>
                <a:cs typeface="Georgia"/>
              </a:rPr>
              <a:t>m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180" dirty="0">
                <a:latin typeface="Georgia"/>
                <a:cs typeface="Georgia"/>
              </a:rPr>
              <a:t>d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spc="-55" dirty="0">
                <a:latin typeface="Georgia"/>
                <a:cs typeface="Georgia"/>
              </a:rPr>
              <a:t>.</a:t>
            </a:r>
            <a:endParaRPr sz="37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0811" y="379791"/>
            <a:ext cx="8468360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Tools</a:t>
            </a:r>
            <a:r>
              <a:rPr spc="-425" dirty="0"/>
              <a:t> </a:t>
            </a:r>
            <a:r>
              <a:rPr spc="-210" dirty="0"/>
              <a:t>&amp;</a:t>
            </a:r>
            <a:r>
              <a:rPr spc="-425" dirty="0"/>
              <a:t> </a:t>
            </a:r>
            <a:r>
              <a:rPr spc="-150" dirty="0"/>
              <a:t>Technologies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12037" y="1854873"/>
            <a:ext cx="10563860" cy="5450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668010">
              <a:lnSpc>
                <a:spcPct val="115799"/>
              </a:lnSpc>
              <a:spcBef>
                <a:spcPts val="95"/>
              </a:spcBef>
            </a:pPr>
            <a:r>
              <a:rPr sz="6150" spc="-180" dirty="0">
                <a:latin typeface="Georgia"/>
                <a:cs typeface="Georgia"/>
              </a:rPr>
              <a:t>P</a:t>
            </a:r>
            <a:r>
              <a:rPr sz="6150" spc="160" dirty="0">
                <a:latin typeface="Georgia"/>
                <a:cs typeface="Georgia"/>
              </a:rPr>
              <a:t>y</a:t>
            </a:r>
            <a:r>
              <a:rPr sz="6150" spc="-245" dirty="0">
                <a:latin typeface="Georgia"/>
                <a:cs typeface="Georgia"/>
              </a:rPr>
              <a:t>t</a:t>
            </a:r>
            <a:r>
              <a:rPr sz="6150" spc="-270" dirty="0">
                <a:latin typeface="Georgia"/>
                <a:cs typeface="Georgia"/>
              </a:rPr>
              <a:t>h</a:t>
            </a:r>
            <a:r>
              <a:rPr sz="6150" cap="small" spc="-385" dirty="0">
                <a:latin typeface="Georgia"/>
                <a:cs typeface="Georgia"/>
              </a:rPr>
              <a:t>o</a:t>
            </a:r>
            <a:r>
              <a:rPr sz="6150" spc="-95" dirty="0">
                <a:latin typeface="Georgia"/>
                <a:cs typeface="Georgia"/>
              </a:rPr>
              <a:t>n </a:t>
            </a:r>
            <a:r>
              <a:rPr sz="6150" spc="645" dirty="0">
                <a:latin typeface="Georgia"/>
                <a:cs typeface="Georgia"/>
              </a:rPr>
              <a:t>T</a:t>
            </a:r>
            <a:r>
              <a:rPr sz="6150" spc="-245" dirty="0">
                <a:latin typeface="Georgia"/>
                <a:cs typeface="Georgia"/>
              </a:rPr>
              <a:t>e</a:t>
            </a:r>
            <a:r>
              <a:rPr sz="6150" spc="-200" dirty="0">
                <a:latin typeface="Georgia"/>
                <a:cs typeface="Georgia"/>
              </a:rPr>
              <a:t>n</a:t>
            </a:r>
            <a:r>
              <a:rPr sz="6150" spc="-665" dirty="0">
                <a:latin typeface="Georgia"/>
                <a:cs typeface="Georgia"/>
              </a:rPr>
              <a:t>s</a:t>
            </a:r>
            <a:r>
              <a:rPr sz="6150" cap="small" spc="-385" dirty="0">
                <a:latin typeface="Georgia"/>
                <a:cs typeface="Georgia"/>
              </a:rPr>
              <a:t>o</a:t>
            </a:r>
            <a:r>
              <a:rPr sz="6150" spc="-340" dirty="0">
                <a:latin typeface="Georgia"/>
                <a:cs typeface="Georgia"/>
              </a:rPr>
              <a:t>r</a:t>
            </a:r>
            <a:r>
              <a:rPr sz="6150" spc="-190" dirty="0">
                <a:latin typeface="Georgia"/>
                <a:cs typeface="Georgia"/>
              </a:rPr>
              <a:t>f</a:t>
            </a:r>
            <a:r>
              <a:rPr sz="6150" spc="-260" dirty="0">
                <a:latin typeface="Georgia"/>
                <a:cs typeface="Georgia"/>
              </a:rPr>
              <a:t>l</a:t>
            </a:r>
            <a:r>
              <a:rPr sz="6150" cap="small" spc="-385" dirty="0">
                <a:latin typeface="Georgia"/>
                <a:cs typeface="Georgia"/>
              </a:rPr>
              <a:t>o</a:t>
            </a:r>
            <a:r>
              <a:rPr sz="6150" spc="265" dirty="0">
                <a:latin typeface="Georgia"/>
                <a:cs typeface="Georgia"/>
              </a:rPr>
              <a:t>w </a:t>
            </a:r>
            <a:r>
              <a:rPr sz="6150" spc="675" dirty="0">
                <a:latin typeface="Georgia"/>
                <a:cs typeface="Georgia"/>
              </a:rPr>
              <a:t>O</a:t>
            </a:r>
            <a:r>
              <a:rPr sz="6150" spc="-305" dirty="0">
                <a:latin typeface="Georgia"/>
                <a:cs typeface="Georgia"/>
              </a:rPr>
              <a:t>p</a:t>
            </a:r>
            <a:r>
              <a:rPr sz="6150" spc="-245" dirty="0">
                <a:latin typeface="Georgia"/>
                <a:cs typeface="Georgia"/>
              </a:rPr>
              <a:t>e</a:t>
            </a:r>
            <a:r>
              <a:rPr sz="6150" spc="-200" dirty="0">
                <a:latin typeface="Georgia"/>
                <a:cs typeface="Georgia"/>
              </a:rPr>
              <a:t>n</a:t>
            </a:r>
            <a:r>
              <a:rPr sz="6150" spc="690" dirty="0">
                <a:latin typeface="Georgia"/>
                <a:cs typeface="Georgia"/>
              </a:rPr>
              <a:t>C</a:t>
            </a:r>
            <a:r>
              <a:rPr sz="6150" spc="285" dirty="0">
                <a:latin typeface="Georgia"/>
                <a:cs typeface="Georgia"/>
              </a:rPr>
              <a:t>V </a:t>
            </a:r>
            <a:r>
              <a:rPr sz="6150" spc="330" dirty="0">
                <a:latin typeface="Georgia"/>
                <a:cs typeface="Georgia"/>
              </a:rPr>
              <a:t>D</a:t>
            </a:r>
            <a:r>
              <a:rPr sz="6150" spc="-245" dirty="0">
                <a:latin typeface="Georgia"/>
                <a:cs typeface="Georgia"/>
              </a:rPr>
              <a:t>ee</a:t>
            </a:r>
            <a:r>
              <a:rPr sz="6150" spc="-240" dirty="0">
                <a:latin typeface="Georgia"/>
                <a:cs typeface="Georgia"/>
              </a:rPr>
              <a:t>p</a:t>
            </a:r>
            <a:r>
              <a:rPr sz="6150" spc="45" dirty="0">
                <a:latin typeface="Georgia"/>
                <a:cs typeface="Georgia"/>
              </a:rPr>
              <a:t> </a:t>
            </a:r>
            <a:r>
              <a:rPr sz="6150" spc="-55" dirty="0">
                <a:latin typeface="Georgia"/>
                <a:cs typeface="Georgia"/>
              </a:rPr>
              <a:t>L</a:t>
            </a:r>
            <a:r>
              <a:rPr sz="6150" spc="-245" dirty="0">
                <a:latin typeface="Georgia"/>
                <a:cs typeface="Georgia"/>
              </a:rPr>
              <a:t>e</a:t>
            </a:r>
            <a:r>
              <a:rPr sz="6150" spc="-505" dirty="0">
                <a:latin typeface="Georgia"/>
                <a:cs typeface="Georgia"/>
              </a:rPr>
              <a:t>a</a:t>
            </a:r>
            <a:r>
              <a:rPr sz="6150" spc="-340" dirty="0">
                <a:latin typeface="Georgia"/>
                <a:cs typeface="Georgia"/>
              </a:rPr>
              <a:t>r</a:t>
            </a:r>
            <a:r>
              <a:rPr sz="6150" spc="-200" dirty="0">
                <a:latin typeface="Georgia"/>
                <a:cs typeface="Georgia"/>
              </a:rPr>
              <a:t>n</a:t>
            </a:r>
            <a:r>
              <a:rPr sz="6150" spc="-140" dirty="0">
                <a:latin typeface="Georgia"/>
                <a:cs typeface="Georgia"/>
              </a:rPr>
              <a:t>i</a:t>
            </a:r>
            <a:r>
              <a:rPr sz="6150" spc="-200" dirty="0">
                <a:latin typeface="Georgia"/>
                <a:cs typeface="Georgia"/>
              </a:rPr>
              <a:t>n</a:t>
            </a:r>
            <a:r>
              <a:rPr sz="6150" spc="315" dirty="0">
                <a:latin typeface="Georgia"/>
                <a:cs typeface="Georgia"/>
              </a:rPr>
              <a:t>g</a:t>
            </a:r>
            <a:endParaRPr sz="61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6150" spc="690" dirty="0">
                <a:latin typeface="Georgia"/>
                <a:cs typeface="Georgia"/>
              </a:rPr>
              <a:t>C</a:t>
            </a:r>
            <a:r>
              <a:rPr sz="6150" cap="small" spc="-385" dirty="0">
                <a:latin typeface="Georgia"/>
                <a:cs typeface="Georgia"/>
              </a:rPr>
              <a:t>o</a:t>
            </a:r>
            <a:r>
              <a:rPr sz="6150" spc="-200" dirty="0">
                <a:latin typeface="Georgia"/>
                <a:cs typeface="Georgia"/>
              </a:rPr>
              <a:t>n</a:t>
            </a:r>
            <a:r>
              <a:rPr sz="6150" spc="-5" dirty="0">
                <a:latin typeface="Georgia"/>
                <a:cs typeface="Georgia"/>
              </a:rPr>
              <a:t>v</a:t>
            </a:r>
            <a:r>
              <a:rPr sz="6150" cap="small" spc="-385" dirty="0">
                <a:latin typeface="Georgia"/>
                <a:cs typeface="Georgia"/>
              </a:rPr>
              <a:t>o</a:t>
            </a:r>
            <a:r>
              <a:rPr sz="6150" spc="-260" dirty="0">
                <a:latin typeface="Georgia"/>
                <a:cs typeface="Georgia"/>
              </a:rPr>
              <a:t>l</a:t>
            </a:r>
            <a:r>
              <a:rPr sz="6150" spc="-225" dirty="0">
                <a:latin typeface="Georgia"/>
                <a:cs typeface="Georgia"/>
              </a:rPr>
              <a:t>u</a:t>
            </a:r>
            <a:r>
              <a:rPr sz="6150" spc="-245" dirty="0">
                <a:latin typeface="Georgia"/>
                <a:cs typeface="Georgia"/>
              </a:rPr>
              <a:t>t</a:t>
            </a:r>
            <a:r>
              <a:rPr sz="6150" spc="-140" dirty="0">
                <a:latin typeface="Georgia"/>
                <a:cs typeface="Georgia"/>
              </a:rPr>
              <a:t>i</a:t>
            </a:r>
            <a:r>
              <a:rPr sz="6150" spc="-55" dirty="0">
                <a:latin typeface="Georgia"/>
                <a:cs typeface="Georgia"/>
              </a:rPr>
              <a:t>o</a:t>
            </a:r>
            <a:r>
              <a:rPr sz="6150" spc="-200" dirty="0">
                <a:latin typeface="Georgia"/>
                <a:cs typeface="Georgia"/>
              </a:rPr>
              <a:t>n</a:t>
            </a:r>
            <a:r>
              <a:rPr sz="6150" spc="-505" dirty="0">
                <a:latin typeface="Georgia"/>
                <a:cs typeface="Georgia"/>
              </a:rPr>
              <a:t>a</a:t>
            </a:r>
            <a:r>
              <a:rPr sz="6150" spc="-195" dirty="0">
                <a:latin typeface="Georgia"/>
                <a:cs typeface="Georgia"/>
              </a:rPr>
              <a:t>l</a:t>
            </a:r>
            <a:r>
              <a:rPr sz="6150" spc="45" dirty="0">
                <a:latin typeface="Georgia"/>
                <a:cs typeface="Georgia"/>
              </a:rPr>
              <a:t> </a:t>
            </a:r>
            <a:r>
              <a:rPr sz="6150" spc="465" dirty="0">
                <a:latin typeface="Georgia"/>
                <a:cs typeface="Georgia"/>
              </a:rPr>
              <a:t>N</a:t>
            </a:r>
            <a:r>
              <a:rPr sz="6150" spc="-245" dirty="0">
                <a:latin typeface="Georgia"/>
                <a:cs typeface="Georgia"/>
              </a:rPr>
              <a:t>e</a:t>
            </a:r>
            <a:r>
              <a:rPr sz="6150" spc="-225" dirty="0">
                <a:latin typeface="Georgia"/>
                <a:cs typeface="Georgia"/>
              </a:rPr>
              <a:t>u</a:t>
            </a:r>
            <a:r>
              <a:rPr sz="6150" spc="-340" dirty="0">
                <a:latin typeface="Georgia"/>
                <a:cs typeface="Georgia"/>
              </a:rPr>
              <a:t>r</a:t>
            </a:r>
            <a:r>
              <a:rPr sz="6150" spc="-505" dirty="0">
                <a:latin typeface="Georgia"/>
                <a:cs typeface="Georgia"/>
              </a:rPr>
              <a:t>a</a:t>
            </a:r>
            <a:r>
              <a:rPr sz="6150" spc="-195" dirty="0">
                <a:latin typeface="Georgia"/>
                <a:cs typeface="Georgia"/>
              </a:rPr>
              <a:t>l</a:t>
            </a:r>
            <a:r>
              <a:rPr sz="6150" spc="45" dirty="0">
                <a:latin typeface="Georgia"/>
                <a:cs typeface="Georgia"/>
              </a:rPr>
              <a:t> </a:t>
            </a:r>
            <a:r>
              <a:rPr sz="6150" spc="465" dirty="0">
                <a:latin typeface="Georgia"/>
                <a:cs typeface="Georgia"/>
              </a:rPr>
              <a:t>N</a:t>
            </a:r>
            <a:r>
              <a:rPr sz="6150" spc="-245" dirty="0">
                <a:latin typeface="Georgia"/>
                <a:cs typeface="Georgia"/>
              </a:rPr>
              <a:t>et</a:t>
            </a:r>
            <a:r>
              <a:rPr sz="6150" spc="335" dirty="0">
                <a:latin typeface="Georgia"/>
                <a:cs typeface="Georgia"/>
              </a:rPr>
              <a:t>w</a:t>
            </a:r>
            <a:r>
              <a:rPr sz="6150" cap="small" spc="-385" dirty="0">
                <a:latin typeface="Georgia"/>
                <a:cs typeface="Georgia"/>
              </a:rPr>
              <a:t>o</a:t>
            </a:r>
            <a:r>
              <a:rPr sz="6150" spc="-340" dirty="0">
                <a:latin typeface="Georgia"/>
                <a:cs typeface="Georgia"/>
              </a:rPr>
              <a:t>r</a:t>
            </a:r>
            <a:r>
              <a:rPr sz="6150" spc="-65" dirty="0">
                <a:latin typeface="Georgia"/>
                <a:cs typeface="Georgia"/>
              </a:rPr>
              <a:t>k</a:t>
            </a:r>
            <a:r>
              <a:rPr sz="6150" spc="-600" dirty="0">
                <a:latin typeface="Georgia"/>
                <a:cs typeface="Georgia"/>
              </a:rPr>
              <a:t>s</a:t>
            </a:r>
            <a:endParaRPr sz="615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3847" y="2338975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5" h="541655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3847" y="3364858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5" h="541654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3847" y="4449818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5" h="541654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03847" y="5473482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5" h="541654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03847" y="6584608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5" h="541654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67" y="3243676"/>
            <a:ext cx="17451243" cy="66103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Result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1810" y="920201"/>
            <a:ext cx="14020800" cy="2025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93140">
              <a:lnSpc>
                <a:spcPct val="116700"/>
              </a:lnSpc>
              <a:spcBef>
                <a:spcPts val="90"/>
              </a:spcBef>
            </a:pPr>
            <a:r>
              <a:rPr sz="3750" spc="409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210" dirty="0">
                <a:latin typeface="Georgia"/>
                <a:cs typeface="Georgia"/>
              </a:rPr>
              <a:t>U</a:t>
            </a:r>
            <a:r>
              <a:rPr sz="3750" spc="-400" dirty="0">
                <a:latin typeface="Georgia"/>
                <a:cs typeface="Georgia"/>
              </a:rPr>
              <a:t>s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160" dirty="0">
                <a:latin typeface="Georgia"/>
                <a:cs typeface="Georgia"/>
              </a:rPr>
              <a:t>r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70" dirty="0">
                <a:latin typeface="Georgia"/>
                <a:cs typeface="Georgia"/>
              </a:rPr>
              <a:t>n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25" dirty="0">
                <a:latin typeface="Georgia"/>
                <a:cs typeface="Georgia"/>
              </a:rPr>
              <a:t>u</a:t>
            </a:r>
            <a:r>
              <a:rPr sz="3750" spc="-170" dirty="0">
                <a:latin typeface="Georgia"/>
                <a:cs typeface="Georgia"/>
              </a:rPr>
              <a:t>p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40" dirty="0">
                <a:latin typeface="Georgia"/>
                <a:cs typeface="Georgia"/>
              </a:rPr>
              <a:t>d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45" dirty="0">
                <a:latin typeface="Georgia"/>
                <a:cs typeface="Georgia"/>
              </a:rPr>
              <a:t>M</a:t>
            </a:r>
            <a:r>
              <a:rPr sz="3750" spc="-55" dirty="0">
                <a:latin typeface="Georgia"/>
                <a:cs typeface="Georgia"/>
              </a:rPr>
              <a:t>R</a:t>
            </a:r>
            <a:r>
              <a:rPr sz="3750" spc="-170" dirty="0">
                <a:latin typeface="Georgia"/>
                <a:cs typeface="Georgia"/>
              </a:rPr>
              <a:t>I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10" dirty="0">
                <a:latin typeface="Georgia"/>
                <a:cs typeface="Georgia"/>
              </a:rPr>
              <a:t>im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170" dirty="0">
                <a:latin typeface="Georgia"/>
                <a:cs typeface="Georgia"/>
              </a:rPr>
              <a:t>g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cap="small" spc="-190" dirty="0">
                <a:latin typeface="Georgia"/>
                <a:cs typeface="Georgia"/>
              </a:rPr>
              <a:t>o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5" dirty="0">
                <a:latin typeface="Georgia"/>
                <a:cs typeface="Georgia"/>
              </a:rPr>
              <a:t>m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180" dirty="0">
                <a:latin typeface="Georgia"/>
                <a:cs typeface="Georgia"/>
              </a:rPr>
              <a:t>d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114" dirty="0">
                <a:latin typeface="Georgia"/>
                <a:cs typeface="Georgia"/>
              </a:rPr>
              <a:t>l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14" dirty="0">
                <a:latin typeface="Georgia"/>
                <a:cs typeface="Georgia"/>
              </a:rPr>
              <a:t>b</a:t>
            </a:r>
            <a:r>
              <a:rPr sz="3750" spc="150" dirty="0">
                <a:latin typeface="Georgia"/>
                <a:cs typeface="Georgia"/>
              </a:rPr>
              <a:t>y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spc="-25" dirty="0">
                <a:latin typeface="Georgia"/>
                <a:cs typeface="Georgia"/>
              </a:rPr>
              <a:t>k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210" dirty="0">
                <a:latin typeface="Georgia"/>
                <a:cs typeface="Georgia"/>
              </a:rPr>
              <a:t>g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75" dirty="0">
                <a:latin typeface="Georgia"/>
                <a:cs typeface="Georgia"/>
              </a:rPr>
              <a:t>e </a:t>
            </a:r>
            <a:r>
              <a:rPr sz="3750" b="1" spc="340" dirty="0">
                <a:latin typeface="Times New Roman"/>
                <a:cs typeface="Times New Roman"/>
              </a:rPr>
              <a:t>U</a:t>
            </a:r>
            <a:r>
              <a:rPr sz="3750" b="1" spc="25" dirty="0">
                <a:latin typeface="Times New Roman"/>
                <a:cs typeface="Times New Roman"/>
              </a:rPr>
              <a:t>p</a:t>
            </a:r>
            <a:r>
              <a:rPr sz="3750" b="1" spc="20" dirty="0">
                <a:latin typeface="Times New Roman"/>
                <a:cs typeface="Times New Roman"/>
              </a:rPr>
              <a:t>l</a:t>
            </a:r>
            <a:r>
              <a:rPr sz="3750" b="1" spc="295" dirty="0">
                <a:latin typeface="Times New Roman"/>
                <a:cs typeface="Times New Roman"/>
              </a:rPr>
              <a:t>o</a:t>
            </a:r>
            <a:r>
              <a:rPr sz="3750" b="1" spc="-40" dirty="0">
                <a:latin typeface="Times New Roman"/>
                <a:cs typeface="Times New Roman"/>
              </a:rPr>
              <a:t>a</a:t>
            </a:r>
            <a:r>
              <a:rPr sz="3750" b="1" spc="65" dirty="0">
                <a:latin typeface="Times New Roman"/>
                <a:cs typeface="Times New Roman"/>
              </a:rPr>
              <a:t>d</a:t>
            </a:r>
            <a:r>
              <a:rPr sz="3750" b="1" dirty="0">
                <a:latin typeface="Times New Roman"/>
                <a:cs typeface="Times New Roman"/>
              </a:rPr>
              <a:t> </a:t>
            </a:r>
            <a:r>
              <a:rPr sz="3750" spc="-114" dirty="0">
                <a:latin typeface="Georgia"/>
                <a:cs typeface="Georgia"/>
              </a:rPr>
              <a:t>b</a:t>
            </a:r>
            <a:r>
              <a:rPr sz="3750" spc="-125" dirty="0">
                <a:latin typeface="Georgia"/>
                <a:cs typeface="Georgia"/>
              </a:rPr>
              <a:t>u</a:t>
            </a:r>
            <a:r>
              <a:rPr sz="3750" spc="-140" dirty="0">
                <a:latin typeface="Georgia"/>
                <a:cs typeface="Georgia"/>
              </a:rPr>
              <a:t>tt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70" dirty="0">
                <a:latin typeface="Georgia"/>
                <a:cs typeface="Georgia"/>
              </a:rPr>
              <a:t>n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360" dirty="0">
                <a:latin typeface="Georgia"/>
                <a:cs typeface="Georgia"/>
              </a:rPr>
              <a:t>s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400" dirty="0">
                <a:latin typeface="Georgia"/>
                <a:cs typeface="Georgia"/>
              </a:rPr>
              <a:t>s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225" dirty="0">
                <a:latin typeface="Georgia"/>
                <a:cs typeface="Georgia"/>
              </a:rPr>
              <a:t>w</a:t>
            </a:r>
            <a:r>
              <a:rPr sz="3750" spc="-70" dirty="0">
                <a:latin typeface="Georgia"/>
                <a:cs typeface="Georgia"/>
              </a:rPr>
              <a:t>n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14" dirty="0">
                <a:latin typeface="Georgia"/>
                <a:cs typeface="Georgia"/>
              </a:rPr>
              <a:t>b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265" dirty="0">
                <a:latin typeface="Georgia"/>
                <a:cs typeface="Georgia"/>
              </a:rPr>
              <a:t>w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95" dirty="0">
                <a:latin typeface="Georgia"/>
                <a:cs typeface="Georgia"/>
              </a:rPr>
              <a:t>a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-140" dirty="0">
                <a:latin typeface="Georgia"/>
                <a:cs typeface="Georgia"/>
              </a:rPr>
              <a:t>d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170" dirty="0">
                <a:latin typeface="Georgia"/>
                <a:cs typeface="Georgia"/>
              </a:rPr>
              <a:t>g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360" dirty="0">
                <a:latin typeface="Georgia"/>
                <a:cs typeface="Georgia"/>
              </a:rPr>
              <a:t>s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95" dirty="0">
                <a:latin typeface="Georgia"/>
                <a:cs typeface="Georgia"/>
              </a:rPr>
              <a:t>e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00" dirty="0">
                <a:latin typeface="Georgia"/>
                <a:cs typeface="Georgia"/>
              </a:rPr>
              <a:t>r</a:t>
            </a:r>
            <a:r>
              <a:rPr sz="3750" spc="-135" dirty="0">
                <a:latin typeface="Georgia"/>
                <a:cs typeface="Georgia"/>
              </a:rPr>
              <a:t>e</a:t>
            </a:r>
            <a:r>
              <a:rPr sz="3750" spc="-400" dirty="0">
                <a:latin typeface="Georgia"/>
                <a:cs typeface="Georgia"/>
              </a:rPr>
              <a:t>s</a:t>
            </a:r>
            <a:r>
              <a:rPr sz="3750" spc="-125" dirty="0">
                <a:latin typeface="Georgia"/>
                <a:cs typeface="Georgia"/>
              </a:rPr>
              <a:t>u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spc="-100" dirty="0">
                <a:latin typeface="Georgia"/>
                <a:cs typeface="Georgia"/>
              </a:rPr>
              <a:t>t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14" dirty="0">
                <a:latin typeface="Georgia"/>
                <a:cs typeface="Georgia"/>
              </a:rPr>
              <a:t>b</a:t>
            </a:r>
            <a:r>
              <a:rPr sz="3750" spc="150" dirty="0">
                <a:latin typeface="Georgia"/>
                <a:cs typeface="Georgia"/>
              </a:rPr>
              <a:t>y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spc="-155" dirty="0">
                <a:latin typeface="Georgia"/>
                <a:cs typeface="Georgia"/>
              </a:rPr>
              <a:t>l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20" dirty="0">
                <a:latin typeface="Georgia"/>
                <a:cs typeface="Georgia"/>
              </a:rPr>
              <a:t>c</a:t>
            </a:r>
            <a:r>
              <a:rPr sz="3750" spc="-25" dirty="0">
                <a:latin typeface="Georgia"/>
                <a:cs typeface="Georgia"/>
              </a:rPr>
              <a:t>k</a:t>
            </a:r>
            <a:r>
              <a:rPr sz="3750" spc="-75" dirty="0">
                <a:latin typeface="Georgia"/>
                <a:cs typeface="Georgia"/>
              </a:rPr>
              <a:t>i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210" dirty="0">
                <a:latin typeface="Georgia"/>
                <a:cs typeface="Georgia"/>
              </a:rPr>
              <a:t>g</a:t>
            </a:r>
            <a:r>
              <a:rPr sz="3750" spc="35" dirty="0">
                <a:latin typeface="Georgia"/>
                <a:cs typeface="Georgia"/>
              </a:rPr>
              <a:t> </a:t>
            </a:r>
            <a:r>
              <a:rPr sz="3750" spc="-140" dirty="0">
                <a:latin typeface="Georgia"/>
                <a:cs typeface="Georgia"/>
              </a:rPr>
              <a:t>t</a:t>
            </a:r>
            <a:r>
              <a:rPr sz="3750" spc="-150" dirty="0">
                <a:latin typeface="Georgia"/>
                <a:cs typeface="Georgia"/>
              </a:rPr>
              <a:t>h</a:t>
            </a:r>
            <a:r>
              <a:rPr sz="3750" spc="-75" dirty="0">
                <a:latin typeface="Georgia"/>
                <a:cs typeface="Georgia"/>
              </a:rPr>
              <a:t>e </a:t>
            </a:r>
            <a:r>
              <a:rPr sz="3750" b="1" spc="70" dirty="0">
                <a:latin typeface="Times New Roman"/>
                <a:cs typeface="Times New Roman"/>
              </a:rPr>
              <a:t>P</a:t>
            </a:r>
            <a:r>
              <a:rPr sz="3750" b="1" spc="-185" dirty="0">
                <a:latin typeface="Times New Roman"/>
                <a:cs typeface="Times New Roman"/>
              </a:rPr>
              <a:t>r</a:t>
            </a:r>
            <a:r>
              <a:rPr sz="3750" b="1" spc="165" dirty="0">
                <a:latin typeface="Times New Roman"/>
                <a:cs typeface="Times New Roman"/>
              </a:rPr>
              <a:t>e</a:t>
            </a:r>
            <a:r>
              <a:rPr sz="3750" b="1" spc="25" dirty="0">
                <a:latin typeface="Times New Roman"/>
                <a:cs typeface="Times New Roman"/>
              </a:rPr>
              <a:t>d</a:t>
            </a:r>
            <a:r>
              <a:rPr sz="3750" b="1" spc="120" dirty="0">
                <a:latin typeface="Times New Roman"/>
                <a:cs typeface="Times New Roman"/>
              </a:rPr>
              <a:t>ic</a:t>
            </a:r>
            <a:r>
              <a:rPr sz="3750" b="1" spc="85" dirty="0">
                <a:latin typeface="Times New Roman"/>
                <a:cs typeface="Times New Roman"/>
              </a:rPr>
              <a:t>t</a:t>
            </a:r>
            <a:r>
              <a:rPr sz="3750" b="1" dirty="0">
                <a:latin typeface="Times New Roman"/>
                <a:cs typeface="Times New Roman"/>
              </a:rPr>
              <a:t> </a:t>
            </a:r>
            <a:r>
              <a:rPr sz="3750" spc="75" dirty="0">
                <a:latin typeface="Georgia"/>
                <a:cs typeface="Georgia"/>
              </a:rPr>
              <a:t>B</a:t>
            </a:r>
            <a:r>
              <a:rPr sz="3750" spc="-125" dirty="0">
                <a:latin typeface="Georgia"/>
                <a:cs typeface="Georgia"/>
              </a:rPr>
              <a:t>u</a:t>
            </a:r>
            <a:r>
              <a:rPr sz="3750" spc="-140" dirty="0">
                <a:latin typeface="Georgia"/>
                <a:cs typeface="Georgia"/>
              </a:rPr>
              <a:t>tt</a:t>
            </a:r>
            <a:r>
              <a:rPr sz="3750" cap="small" spc="-229" dirty="0">
                <a:latin typeface="Georgia"/>
                <a:cs typeface="Georgia"/>
              </a:rPr>
              <a:t>o</a:t>
            </a:r>
            <a:r>
              <a:rPr sz="3750" spc="-110" dirty="0">
                <a:latin typeface="Georgia"/>
                <a:cs typeface="Georgia"/>
              </a:rPr>
              <a:t>n</a:t>
            </a:r>
            <a:r>
              <a:rPr sz="3750" spc="-55" dirty="0">
                <a:latin typeface="Georgia"/>
                <a:cs typeface="Georgia"/>
              </a:rPr>
              <a:t>.</a:t>
            </a:r>
            <a:endParaRPr sz="37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496" y="379796"/>
            <a:ext cx="4497070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17496" y="1490480"/>
            <a:ext cx="13574394" cy="772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5450" spc="85" dirty="0">
                <a:latin typeface="Georgia"/>
                <a:cs typeface="Georgia"/>
              </a:rPr>
              <a:t>B</a:t>
            </a:r>
            <a:r>
              <a:rPr sz="5450" spc="195" dirty="0">
                <a:latin typeface="Georgia"/>
                <a:cs typeface="Georgia"/>
              </a:rPr>
              <a:t>y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00" dirty="0">
                <a:latin typeface="Georgia"/>
                <a:cs typeface="Georgia"/>
              </a:rPr>
              <a:t>u</a:t>
            </a:r>
            <a:r>
              <a:rPr sz="5450" spc="-590" dirty="0">
                <a:latin typeface="Georgia"/>
                <a:cs typeface="Georgia"/>
              </a:rPr>
              <a:t>s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280" dirty="0">
                <a:latin typeface="Georgia"/>
                <a:cs typeface="Georgia"/>
              </a:rPr>
              <a:t>g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535" dirty="0">
                <a:latin typeface="Georgia"/>
                <a:cs typeface="Georgia"/>
              </a:rPr>
              <a:t>s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590" dirty="0">
                <a:latin typeface="Georgia"/>
                <a:cs typeface="Georgia"/>
              </a:rPr>
              <a:t>s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170" dirty="0">
                <a:latin typeface="Georgia"/>
                <a:cs typeface="Georgia"/>
              </a:rPr>
              <a:t>f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295" dirty="0">
                <a:latin typeface="Georgia"/>
                <a:cs typeface="Georgia"/>
              </a:rPr>
              <a:t>w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50" dirty="0">
                <a:latin typeface="Georgia"/>
                <a:cs typeface="Georgia"/>
              </a:rPr>
              <a:t>o</a:t>
            </a:r>
            <a:r>
              <a:rPr sz="5450" spc="-114" dirty="0">
                <a:latin typeface="Georgia"/>
                <a:cs typeface="Georgia"/>
              </a:rPr>
              <a:t>f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85" dirty="0">
                <a:latin typeface="Georgia"/>
                <a:cs typeface="Georgia"/>
              </a:rPr>
              <a:t>B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125" dirty="0">
                <a:latin typeface="Georgia"/>
                <a:cs typeface="Georgia"/>
              </a:rPr>
              <a:t>n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570" dirty="0">
                <a:latin typeface="Georgia"/>
                <a:cs typeface="Georgia"/>
              </a:rPr>
              <a:t>T</a:t>
            </a:r>
            <a:r>
              <a:rPr sz="5450" spc="-200" dirty="0">
                <a:latin typeface="Georgia"/>
                <a:cs typeface="Georgia"/>
              </a:rPr>
              <a:t>u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195" dirty="0">
                <a:latin typeface="Georgia"/>
                <a:cs typeface="Georgia"/>
              </a:rPr>
              <a:t>r </a:t>
            </a:r>
            <a:r>
              <a:rPr sz="5450" spc="290" dirty="0">
                <a:latin typeface="Georgia"/>
                <a:cs typeface="Georgia"/>
              </a:rPr>
              <a:t>D</a:t>
            </a:r>
            <a:r>
              <a:rPr sz="5450" spc="-215" dirty="0">
                <a:latin typeface="Georgia"/>
                <a:cs typeface="Georgia"/>
              </a:rPr>
              <a:t>ete</a:t>
            </a:r>
            <a:r>
              <a:rPr sz="5450" spc="-45" dirty="0">
                <a:latin typeface="Georgia"/>
                <a:cs typeface="Georgia"/>
              </a:rPr>
              <a:t>c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50" dirty="0">
                <a:latin typeface="Georgia"/>
                <a:cs typeface="Georgia"/>
              </a:rPr>
              <a:t>o</a:t>
            </a:r>
            <a:r>
              <a:rPr sz="5450" spc="-125" dirty="0">
                <a:latin typeface="Georgia"/>
                <a:cs typeface="Georgia"/>
              </a:rPr>
              <a:t>n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00" dirty="0">
                <a:latin typeface="Georgia"/>
                <a:cs typeface="Georgia"/>
              </a:rPr>
              <a:t>u</a:t>
            </a:r>
            <a:r>
              <a:rPr sz="5450" spc="-590" dirty="0">
                <a:latin typeface="Georgia"/>
                <a:cs typeface="Georgia"/>
              </a:rPr>
              <a:t>s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280" dirty="0">
                <a:latin typeface="Georgia"/>
                <a:cs typeface="Georgia"/>
              </a:rPr>
              <a:t>g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290" dirty="0">
                <a:latin typeface="Georgia"/>
                <a:cs typeface="Georgia"/>
              </a:rPr>
              <a:t>D</a:t>
            </a:r>
            <a:r>
              <a:rPr sz="5450" spc="-215" dirty="0">
                <a:latin typeface="Georgia"/>
                <a:cs typeface="Georgia"/>
              </a:rPr>
              <a:t>eep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45" dirty="0">
                <a:latin typeface="Georgia"/>
                <a:cs typeface="Georgia"/>
              </a:rPr>
              <a:t>L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225" dirty="0">
                <a:latin typeface="Georgia"/>
                <a:cs typeface="Georgia"/>
              </a:rPr>
              <a:t>g</a:t>
            </a:r>
            <a:r>
              <a:rPr sz="5450" spc="-85" dirty="0">
                <a:latin typeface="Georgia"/>
                <a:cs typeface="Georgia"/>
              </a:rPr>
              <a:t>,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295" dirty="0">
                <a:latin typeface="Georgia"/>
                <a:cs typeface="Georgia"/>
              </a:rPr>
              <a:t>w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185" dirty="0">
                <a:latin typeface="Georgia"/>
                <a:cs typeface="Georgia"/>
              </a:rPr>
              <a:t>b</a:t>
            </a:r>
            <a:r>
              <a:rPr sz="5450" spc="-229" dirty="0">
                <a:latin typeface="Georgia"/>
                <a:cs typeface="Georgia"/>
              </a:rPr>
              <a:t>l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cap="small" spc="-290" dirty="0">
                <a:latin typeface="Georgia"/>
                <a:cs typeface="Georgia"/>
              </a:rPr>
              <a:t>o</a:t>
            </a:r>
            <a:r>
              <a:rPr sz="5450" spc="-120" dirty="0">
                <a:latin typeface="Georgia"/>
                <a:cs typeface="Georgia"/>
              </a:rPr>
              <a:t> </a:t>
            </a:r>
            <a:r>
              <a:rPr sz="5450" spc="-285" dirty="0">
                <a:latin typeface="Georgia"/>
                <a:cs typeface="Georgia"/>
              </a:rPr>
              <a:t>d</a:t>
            </a:r>
            <a:r>
              <a:rPr sz="5450" spc="-215" dirty="0">
                <a:latin typeface="Georgia"/>
                <a:cs typeface="Georgia"/>
              </a:rPr>
              <a:t>ete</a:t>
            </a:r>
            <a:r>
              <a:rPr sz="5450" spc="-45" dirty="0">
                <a:latin typeface="Georgia"/>
                <a:cs typeface="Georgia"/>
              </a:rPr>
              <a:t>c</a:t>
            </a:r>
            <a:r>
              <a:rPr sz="5450" spc="-160" dirty="0">
                <a:latin typeface="Georgia"/>
                <a:cs typeface="Georgia"/>
              </a:rPr>
              <a:t>t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140" dirty="0">
                <a:latin typeface="Georgia"/>
                <a:cs typeface="Georgia"/>
              </a:rPr>
              <a:t>y</a:t>
            </a:r>
            <a:r>
              <a:rPr sz="5450" spc="-270" dirty="0">
                <a:latin typeface="Georgia"/>
                <a:cs typeface="Georgia"/>
              </a:rPr>
              <a:t>p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535" dirty="0">
                <a:latin typeface="Georgia"/>
                <a:cs typeface="Georgia"/>
              </a:rPr>
              <a:t>s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114" dirty="0">
                <a:latin typeface="Georgia"/>
                <a:cs typeface="Georgia"/>
              </a:rPr>
              <a:t>f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00" dirty="0">
                <a:latin typeface="Georgia"/>
                <a:cs typeface="Georgia"/>
              </a:rPr>
              <a:t>u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535" dirty="0">
                <a:latin typeface="Georgia"/>
                <a:cs typeface="Georgia"/>
              </a:rPr>
              <a:t>s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225" dirty="0">
                <a:latin typeface="Georgia"/>
                <a:cs typeface="Georgia"/>
              </a:rPr>
              <a:t>g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50" dirty="0">
                <a:latin typeface="Georgia"/>
                <a:cs typeface="Georgia"/>
              </a:rPr>
              <a:t>o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80" dirty="0">
                <a:latin typeface="Georgia"/>
                <a:cs typeface="Georgia"/>
              </a:rPr>
              <a:t>, </a:t>
            </a:r>
            <a:r>
              <a:rPr sz="5450" spc="225" dirty="0">
                <a:latin typeface="Georgia"/>
                <a:cs typeface="Georgia"/>
              </a:rPr>
              <a:t>g</a:t>
            </a:r>
            <a:r>
              <a:rPr sz="5450" spc="-229" dirty="0">
                <a:latin typeface="Georgia"/>
                <a:cs typeface="Georgia"/>
              </a:rPr>
              <a:t>l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50" dirty="0">
                <a:latin typeface="Georgia"/>
                <a:cs typeface="Georgia"/>
              </a:rPr>
              <a:t>o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85" dirty="0">
                <a:latin typeface="Georgia"/>
                <a:cs typeface="Georgia"/>
              </a:rPr>
              <a:t>,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229" dirty="0">
                <a:latin typeface="Georgia"/>
                <a:cs typeface="Georgia"/>
              </a:rPr>
              <a:t>d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70" dirty="0">
                <a:latin typeface="Georgia"/>
                <a:cs typeface="Georgia"/>
              </a:rPr>
              <a:t>p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00" dirty="0">
                <a:latin typeface="Georgia"/>
                <a:cs typeface="Georgia"/>
              </a:rPr>
              <a:t>u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195" dirty="0">
                <a:latin typeface="Georgia"/>
                <a:cs typeface="Georgia"/>
              </a:rPr>
              <a:t>y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185" dirty="0">
                <a:latin typeface="Georgia"/>
                <a:cs typeface="Georgia"/>
              </a:rPr>
              <a:t>b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590" dirty="0">
                <a:latin typeface="Georgia"/>
                <a:cs typeface="Georgia"/>
              </a:rPr>
              <a:t>s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229" dirty="0">
                <a:latin typeface="Georgia"/>
                <a:cs typeface="Georgia"/>
              </a:rPr>
              <a:t>d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125" dirty="0">
                <a:latin typeface="Georgia"/>
                <a:cs typeface="Georgia"/>
              </a:rPr>
              <a:t>n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70" dirty="0">
                <a:latin typeface="Georgia"/>
                <a:cs typeface="Georgia"/>
              </a:rPr>
              <a:t>p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335" dirty="0">
                <a:latin typeface="Georgia"/>
                <a:cs typeface="Georgia"/>
              </a:rPr>
              <a:t>-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165" dirty="0">
                <a:latin typeface="Georgia"/>
                <a:cs typeface="Georgia"/>
              </a:rPr>
              <a:t>d </a:t>
            </a:r>
            <a:r>
              <a:rPr sz="5450" spc="-250" dirty="0">
                <a:latin typeface="Georgia"/>
                <a:cs typeface="Georgia"/>
              </a:rPr>
              <a:t>E</a:t>
            </a:r>
            <a:r>
              <a:rPr sz="5450" spc="-170" dirty="0">
                <a:latin typeface="Georgia"/>
                <a:cs typeface="Georgia"/>
              </a:rPr>
              <a:t>ff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45" dirty="0">
                <a:latin typeface="Georgia"/>
                <a:cs typeface="Georgia"/>
              </a:rPr>
              <a:t>c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415" dirty="0">
                <a:latin typeface="Georgia"/>
                <a:cs typeface="Georgia"/>
              </a:rPr>
              <a:t>N</a:t>
            </a:r>
            <a:r>
              <a:rPr sz="5450" spc="-215" dirty="0">
                <a:latin typeface="Georgia"/>
                <a:cs typeface="Georgia"/>
              </a:rPr>
              <a:t>et</a:t>
            </a:r>
            <a:r>
              <a:rPr sz="5450" spc="85" dirty="0">
                <a:latin typeface="Georgia"/>
                <a:cs typeface="Georgia"/>
              </a:rPr>
              <a:t>B</a:t>
            </a:r>
            <a:r>
              <a:rPr sz="5450" spc="-555" dirty="0">
                <a:latin typeface="Georgia"/>
                <a:cs typeface="Georgia"/>
              </a:rPr>
              <a:t>0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285" dirty="0">
                <a:latin typeface="Georgia"/>
                <a:cs typeface="Georgia"/>
              </a:rPr>
              <a:t>d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229" dirty="0">
                <a:latin typeface="Georgia"/>
                <a:cs typeface="Georgia"/>
              </a:rPr>
              <a:t>l</a:t>
            </a:r>
            <a:r>
              <a:rPr sz="5450" spc="-85" dirty="0">
                <a:latin typeface="Georgia"/>
                <a:cs typeface="Georgia"/>
              </a:rPr>
              <a:t>.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600" dirty="0">
                <a:latin typeface="Georgia"/>
                <a:cs typeface="Georgia"/>
              </a:rPr>
              <a:t>O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45" dirty="0">
                <a:latin typeface="Georgia"/>
                <a:cs typeface="Georgia"/>
              </a:rPr>
              <a:t>c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00" dirty="0">
                <a:latin typeface="Georgia"/>
                <a:cs typeface="Georgia"/>
              </a:rPr>
              <a:t>u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245" dirty="0">
                <a:latin typeface="Georgia"/>
                <a:cs typeface="Georgia"/>
              </a:rPr>
              <a:t>r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415" dirty="0">
                <a:latin typeface="Georgia"/>
                <a:cs typeface="Georgia"/>
              </a:rPr>
              <a:t>s </a:t>
            </a:r>
            <a:r>
              <a:rPr sz="5450" spc="-285" dirty="0">
                <a:latin typeface="Georgia"/>
                <a:cs typeface="Georgia"/>
              </a:rPr>
              <a:t>d</a:t>
            </a:r>
            <a:r>
              <a:rPr sz="5450" spc="-215" dirty="0">
                <a:latin typeface="Georgia"/>
                <a:cs typeface="Georgia"/>
              </a:rPr>
              <a:t>ete</a:t>
            </a:r>
            <a:r>
              <a:rPr sz="5450" spc="-45" dirty="0">
                <a:latin typeface="Georgia"/>
                <a:cs typeface="Georgia"/>
              </a:rPr>
              <a:t>c</a:t>
            </a:r>
            <a:r>
              <a:rPr sz="5450" spc="-215" dirty="0">
                <a:latin typeface="Georgia"/>
                <a:cs typeface="Georgia"/>
              </a:rPr>
              <a:t>te</a:t>
            </a:r>
            <a:r>
              <a:rPr sz="5450" spc="-229" dirty="0">
                <a:latin typeface="Georgia"/>
                <a:cs typeface="Georgia"/>
              </a:rPr>
              <a:t>d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125" dirty="0">
                <a:latin typeface="Georgia"/>
                <a:cs typeface="Georgia"/>
              </a:rPr>
              <a:t>n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160" dirty="0">
                <a:latin typeface="Georgia"/>
                <a:cs typeface="Georgia"/>
              </a:rPr>
              <a:t>t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spc="-215" dirty="0">
                <a:latin typeface="Georgia"/>
                <a:cs typeface="Georgia"/>
              </a:rPr>
              <a:t>et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229" dirty="0">
                <a:latin typeface="Georgia"/>
                <a:cs typeface="Georgia"/>
              </a:rPr>
              <a:t>d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295" dirty="0">
                <a:latin typeface="Georgia"/>
                <a:cs typeface="Georgia"/>
              </a:rPr>
              <a:t>w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229" dirty="0">
                <a:latin typeface="Georgia"/>
                <a:cs typeface="Georgia"/>
              </a:rPr>
              <a:t>l</a:t>
            </a:r>
            <a:r>
              <a:rPr sz="5450" spc="-175" dirty="0">
                <a:latin typeface="Georgia"/>
                <a:cs typeface="Georgia"/>
              </a:rPr>
              <a:t>l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185" dirty="0">
                <a:latin typeface="Georgia"/>
                <a:cs typeface="Georgia"/>
              </a:rPr>
              <a:t>b</a:t>
            </a:r>
            <a:r>
              <a:rPr sz="5450" spc="-120" dirty="0">
                <a:latin typeface="Georgia"/>
                <a:cs typeface="Georgia"/>
              </a:rPr>
              <a:t>e </a:t>
            </a:r>
            <a:r>
              <a:rPr sz="5450" spc="-285" dirty="0">
                <a:latin typeface="Georgia"/>
                <a:cs typeface="Georgia"/>
              </a:rPr>
              <a:t>d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45" dirty="0">
                <a:latin typeface="Georgia"/>
                <a:cs typeface="Georgia"/>
              </a:rPr>
              <a:t>c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285" dirty="0">
                <a:latin typeface="Georgia"/>
                <a:cs typeface="Georgia"/>
              </a:rPr>
              <a:t>d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229" dirty="0">
                <a:latin typeface="Georgia"/>
                <a:cs typeface="Georgia"/>
              </a:rPr>
              <a:t>d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185" dirty="0">
                <a:latin typeface="Georgia"/>
                <a:cs typeface="Georgia"/>
              </a:rPr>
              <a:t>b</a:t>
            </a:r>
            <a:r>
              <a:rPr sz="5450" spc="195" dirty="0">
                <a:latin typeface="Georgia"/>
                <a:cs typeface="Georgia"/>
              </a:rPr>
              <a:t>y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85" dirty="0">
                <a:latin typeface="Georgia"/>
                <a:cs typeface="Georgia"/>
              </a:rPr>
              <a:t>d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45" dirty="0">
                <a:latin typeface="Georgia"/>
                <a:cs typeface="Georgia"/>
              </a:rPr>
              <a:t>c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cap="small" spc="-345" dirty="0">
                <a:latin typeface="Georgia"/>
                <a:cs typeface="Georgia"/>
              </a:rPr>
              <a:t>o</a:t>
            </a:r>
            <a:r>
              <a:rPr sz="5450" spc="-245" dirty="0">
                <a:latin typeface="Georgia"/>
                <a:cs typeface="Georgia"/>
              </a:rPr>
              <a:t>r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229" dirty="0">
                <a:latin typeface="Georgia"/>
                <a:cs typeface="Georgia"/>
              </a:rPr>
              <a:t>d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300" dirty="0">
                <a:latin typeface="Georgia"/>
                <a:cs typeface="Georgia"/>
              </a:rPr>
              <a:t>r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45" dirty="0">
                <a:latin typeface="Georgia"/>
                <a:cs typeface="Georgia"/>
              </a:rPr>
              <a:t>m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160" dirty="0">
                <a:latin typeface="Georgia"/>
                <a:cs typeface="Georgia"/>
              </a:rPr>
              <a:t>t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295" dirty="0">
                <a:latin typeface="Georgia"/>
                <a:cs typeface="Georgia"/>
              </a:rPr>
              <a:t>w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229" dirty="0">
                <a:latin typeface="Georgia"/>
                <a:cs typeface="Georgia"/>
              </a:rPr>
              <a:t>l</a:t>
            </a:r>
            <a:r>
              <a:rPr sz="5450" spc="-175" dirty="0">
                <a:latin typeface="Georgia"/>
                <a:cs typeface="Georgia"/>
              </a:rPr>
              <a:t>l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185" dirty="0">
                <a:latin typeface="Georgia"/>
                <a:cs typeface="Georgia"/>
              </a:rPr>
              <a:t>b</a:t>
            </a:r>
            <a:r>
              <a:rPr sz="5450" spc="-120" dirty="0">
                <a:latin typeface="Georgia"/>
                <a:cs typeface="Georgia"/>
              </a:rPr>
              <a:t>e </a:t>
            </a:r>
            <a:r>
              <a:rPr sz="5450" spc="225" dirty="0">
                <a:latin typeface="Georgia"/>
                <a:cs typeface="Georgia"/>
              </a:rPr>
              <a:t>g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5" dirty="0">
                <a:latin typeface="Georgia"/>
                <a:cs typeface="Georgia"/>
              </a:rPr>
              <a:t>v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125" dirty="0">
                <a:latin typeface="Georgia"/>
                <a:cs typeface="Georgia"/>
              </a:rPr>
              <a:t>n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cap="small" spc="-290" dirty="0">
                <a:latin typeface="Georgia"/>
                <a:cs typeface="Georgia"/>
              </a:rPr>
              <a:t>o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235" dirty="0">
                <a:latin typeface="Georgia"/>
                <a:cs typeface="Georgia"/>
              </a:rPr>
              <a:t>h</a:t>
            </a:r>
            <a:r>
              <a:rPr sz="5450" spc="-160" dirty="0">
                <a:latin typeface="Georgia"/>
                <a:cs typeface="Georgia"/>
              </a:rPr>
              <a:t>e</a:t>
            </a:r>
            <a:r>
              <a:rPr sz="5450" spc="40" dirty="0">
                <a:latin typeface="Georgia"/>
                <a:cs typeface="Georgia"/>
              </a:rPr>
              <a:t> </a:t>
            </a:r>
            <a:r>
              <a:rPr sz="5450" spc="-270" dirty="0">
                <a:latin typeface="Georgia"/>
                <a:cs typeface="Georgia"/>
              </a:rPr>
              <a:t>p</a:t>
            </a:r>
            <a:r>
              <a:rPr sz="5450" spc="-445" dirty="0">
                <a:latin typeface="Georgia"/>
                <a:cs typeface="Georgia"/>
              </a:rPr>
              <a:t>a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120" dirty="0">
                <a:latin typeface="Georgia"/>
                <a:cs typeface="Georgia"/>
              </a:rPr>
              <a:t>i</a:t>
            </a:r>
            <a:r>
              <a:rPr sz="5450" spc="-215" dirty="0">
                <a:latin typeface="Georgia"/>
                <a:cs typeface="Georgia"/>
              </a:rPr>
              <a:t>e</a:t>
            </a:r>
            <a:r>
              <a:rPr sz="5450" spc="-180" dirty="0">
                <a:latin typeface="Georgia"/>
                <a:cs typeface="Georgia"/>
              </a:rPr>
              <a:t>n</a:t>
            </a:r>
            <a:r>
              <a:rPr sz="5450" spc="-215" dirty="0">
                <a:latin typeface="Georgia"/>
                <a:cs typeface="Georgia"/>
              </a:rPr>
              <a:t>t</a:t>
            </a:r>
            <a:r>
              <a:rPr sz="5450" spc="-85" dirty="0">
                <a:latin typeface="Georgia"/>
                <a:cs typeface="Georgia"/>
              </a:rPr>
              <a:t>.</a:t>
            </a:r>
            <a:endParaRPr sz="54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1804" y="1610859"/>
            <a:ext cx="13536930" cy="715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4060" indent="1508760">
              <a:lnSpc>
                <a:spcPct val="116300"/>
              </a:lnSpc>
              <a:spcBef>
                <a:spcPts val="100"/>
              </a:spcBef>
            </a:pPr>
            <a:r>
              <a:rPr sz="5750" b="1" spc="1305" dirty="0">
                <a:latin typeface="Calibri"/>
                <a:cs typeface="Calibri"/>
              </a:rPr>
              <a:t>T</a:t>
            </a:r>
            <a:r>
              <a:rPr sz="5750" b="1" spc="430" dirty="0">
                <a:latin typeface="Calibri"/>
                <a:cs typeface="Calibri"/>
              </a:rPr>
              <a:t>h</a:t>
            </a:r>
            <a:r>
              <a:rPr sz="5750" b="1" spc="-55" dirty="0">
                <a:latin typeface="Calibri"/>
                <a:cs typeface="Calibri"/>
              </a:rPr>
              <a:t>e</a:t>
            </a:r>
            <a:r>
              <a:rPr sz="5750" b="1" spc="125" dirty="0">
                <a:latin typeface="Calibri"/>
                <a:cs typeface="Calibri"/>
              </a:rPr>
              <a:t> </a:t>
            </a:r>
            <a:r>
              <a:rPr sz="5750" b="1" spc="80" dirty="0">
                <a:latin typeface="Calibri"/>
                <a:cs typeface="Calibri"/>
              </a:rPr>
              <a:t>f</a:t>
            </a:r>
            <a:r>
              <a:rPr sz="5750" b="1" spc="220" dirty="0">
                <a:latin typeface="Calibri"/>
                <a:cs typeface="Calibri"/>
              </a:rPr>
              <a:t>u</a:t>
            </a:r>
            <a:r>
              <a:rPr sz="5750" b="1" spc="-30" dirty="0">
                <a:latin typeface="Calibri"/>
                <a:cs typeface="Calibri"/>
              </a:rPr>
              <a:t>t</a:t>
            </a:r>
            <a:r>
              <a:rPr sz="5750" b="1" spc="220" dirty="0">
                <a:latin typeface="Calibri"/>
                <a:cs typeface="Calibri"/>
              </a:rPr>
              <a:t>u</a:t>
            </a:r>
            <a:r>
              <a:rPr sz="5750" b="1" spc="200" dirty="0">
                <a:latin typeface="Calibri"/>
                <a:cs typeface="Calibri"/>
              </a:rPr>
              <a:t>r</a:t>
            </a:r>
            <a:r>
              <a:rPr sz="5750" b="1" spc="-55" dirty="0">
                <a:latin typeface="Calibri"/>
                <a:cs typeface="Calibri"/>
              </a:rPr>
              <a:t>e</a:t>
            </a:r>
            <a:r>
              <a:rPr sz="5750" b="1" spc="125" dirty="0">
                <a:latin typeface="Calibri"/>
                <a:cs typeface="Calibri"/>
              </a:rPr>
              <a:t> </a:t>
            </a:r>
            <a:r>
              <a:rPr sz="5750" b="1" spc="-114" dirty="0">
                <a:latin typeface="Calibri"/>
                <a:cs typeface="Calibri"/>
              </a:rPr>
              <a:t>e</a:t>
            </a:r>
            <a:r>
              <a:rPr sz="5750" b="1" spc="545" dirty="0">
                <a:latin typeface="Calibri"/>
                <a:cs typeface="Calibri"/>
              </a:rPr>
              <a:t>n</a:t>
            </a:r>
            <a:r>
              <a:rPr sz="5750" b="1" spc="430" dirty="0">
                <a:latin typeface="Calibri"/>
                <a:cs typeface="Calibri"/>
              </a:rPr>
              <a:t>h</a:t>
            </a:r>
            <a:r>
              <a:rPr sz="5750" b="1" spc="-50" dirty="0">
                <a:latin typeface="Calibri"/>
                <a:cs typeface="Calibri"/>
              </a:rPr>
              <a:t>a</a:t>
            </a:r>
            <a:r>
              <a:rPr sz="5750" b="1" spc="545" dirty="0">
                <a:latin typeface="Calibri"/>
                <a:cs typeface="Calibri"/>
              </a:rPr>
              <a:t>n</a:t>
            </a:r>
            <a:r>
              <a:rPr sz="5750" b="1" spc="305" dirty="0">
                <a:latin typeface="Calibri"/>
                <a:cs typeface="Calibri"/>
              </a:rPr>
              <a:t>c</a:t>
            </a:r>
            <a:r>
              <a:rPr sz="5750" b="1" spc="-114" dirty="0">
                <a:latin typeface="Calibri"/>
                <a:cs typeface="Calibri"/>
              </a:rPr>
              <a:t>e</a:t>
            </a:r>
            <a:r>
              <a:rPr sz="5750" b="1" spc="545" dirty="0">
                <a:latin typeface="Calibri"/>
                <a:cs typeface="Calibri"/>
              </a:rPr>
              <a:t>m</a:t>
            </a:r>
            <a:r>
              <a:rPr sz="5750" b="1" spc="-114" dirty="0">
                <a:latin typeface="Calibri"/>
                <a:cs typeface="Calibri"/>
              </a:rPr>
              <a:t>e</a:t>
            </a:r>
            <a:r>
              <a:rPr sz="5750" b="1" spc="545" dirty="0">
                <a:latin typeface="Calibri"/>
                <a:cs typeface="Calibri"/>
              </a:rPr>
              <a:t>n</a:t>
            </a:r>
            <a:r>
              <a:rPr sz="5750" b="1" spc="-30" dirty="0">
                <a:latin typeface="Calibri"/>
                <a:cs typeface="Calibri"/>
              </a:rPr>
              <a:t>t</a:t>
            </a:r>
            <a:r>
              <a:rPr sz="5750" b="1" spc="-170" dirty="0">
                <a:latin typeface="Calibri"/>
                <a:cs typeface="Calibri"/>
              </a:rPr>
              <a:t>s</a:t>
            </a:r>
            <a:r>
              <a:rPr sz="5750" b="1" spc="125" dirty="0">
                <a:latin typeface="Calibri"/>
                <a:cs typeface="Calibri"/>
              </a:rPr>
              <a:t> </a:t>
            </a:r>
            <a:r>
              <a:rPr sz="5750" b="1" spc="80" dirty="0">
                <a:latin typeface="Calibri"/>
                <a:cs typeface="Calibri"/>
              </a:rPr>
              <a:t>f</a:t>
            </a:r>
            <a:r>
              <a:rPr sz="5750" b="1" spc="204" dirty="0">
                <a:latin typeface="Calibri"/>
                <a:cs typeface="Calibri"/>
              </a:rPr>
              <a:t>o</a:t>
            </a:r>
            <a:r>
              <a:rPr sz="5750" b="1" spc="260" dirty="0">
                <a:latin typeface="Calibri"/>
                <a:cs typeface="Calibri"/>
              </a:rPr>
              <a:t>r</a:t>
            </a:r>
            <a:r>
              <a:rPr sz="5750" b="1" spc="125" dirty="0">
                <a:latin typeface="Calibri"/>
                <a:cs typeface="Calibri"/>
              </a:rPr>
              <a:t> </a:t>
            </a:r>
            <a:r>
              <a:rPr sz="5750" b="1" spc="-30" dirty="0">
                <a:latin typeface="Calibri"/>
                <a:cs typeface="Calibri"/>
              </a:rPr>
              <a:t>t</a:t>
            </a:r>
            <a:r>
              <a:rPr sz="5750" b="1" spc="430" dirty="0">
                <a:latin typeface="Calibri"/>
                <a:cs typeface="Calibri"/>
              </a:rPr>
              <a:t>h</a:t>
            </a:r>
            <a:r>
              <a:rPr sz="5750" b="1" spc="355" dirty="0">
                <a:latin typeface="Calibri"/>
                <a:cs typeface="Calibri"/>
              </a:rPr>
              <a:t>i</a:t>
            </a:r>
            <a:r>
              <a:rPr sz="5750" b="1" spc="-135" dirty="0">
                <a:latin typeface="Calibri"/>
                <a:cs typeface="Calibri"/>
              </a:rPr>
              <a:t>s </a:t>
            </a:r>
            <a:r>
              <a:rPr sz="5750" b="1" spc="125" dirty="0">
                <a:latin typeface="Calibri"/>
                <a:cs typeface="Calibri"/>
              </a:rPr>
              <a:t>p</a:t>
            </a:r>
            <a:r>
              <a:rPr sz="5750" b="1" spc="200" dirty="0">
                <a:latin typeface="Calibri"/>
                <a:cs typeface="Calibri"/>
              </a:rPr>
              <a:t>r</a:t>
            </a:r>
            <a:r>
              <a:rPr sz="5750" b="1" spc="204" dirty="0">
                <a:latin typeface="Calibri"/>
                <a:cs typeface="Calibri"/>
              </a:rPr>
              <a:t>o</a:t>
            </a:r>
            <a:r>
              <a:rPr sz="5750" b="1" spc="300" dirty="0">
                <a:latin typeface="Calibri"/>
                <a:cs typeface="Calibri"/>
              </a:rPr>
              <a:t>j</a:t>
            </a:r>
            <a:r>
              <a:rPr sz="5750" b="1" spc="-114" dirty="0">
                <a:latin typeface="Calibri"/>
                <a:cs typeface="Calibri"/>
              </a:rPr>
              <a:t>e</a:t>
            </a:r>
            <a:r>
              <a:rPr sz="5750" b="1" spc="305" dirty="0">
                <a:latin typeface="Calibri"/>
                <a:cs typeface="Calibri"/>
              </a:rPr>
              <a:t>c</a:t>
            </a:r>
            <a:r>
              <a:rPr sz="5750" b="1" spc="30" dirty="0">
                <a:latin typeface="Calibri"/>
                <a:cs typeface="Calibri"/>
              </a:rPr>
              <a:t>t</a:t>
            </a:r>
            <a:r>
              <a:rPr sz="5750" b="1" spc="125" dirty="0">
                <a:latin typeface="Calibri"/>
                <a:cs typeface="Calibri"/>
              </a:rPr>
              <a:t> </a:t>
            </a:r>
            <a:r>
              <a:rPr sz="5750" b="1" spc="-50" dirty="0">
                <a:latin typeface="Calibri"/>
                <a:cs typeface="Calibri"/>
              </a:rPr>
              <a:t>a</a:t>
            </a:r>
            <a:r>
              <a:rPr sz="5750" b="1" spc="200" dirty="0">
                <a:latin typeface="Calibri"/>
                <a:cs typeface="Calibri"/>
              </a:rPr>
              <a:t>r</a:t>
            </a:r>
            <a:r>
              <a:rPr sz="5750" b="1" spc="-55" dirty="0">
                <a:latin typeface="Calibri"/>
                <a:cs typeface="Calibri"/>
              </a:rPr>
              <a:t>e</a:t>
            </a:r>
            <a:r>
              <a:rPr sz="5750" b="1" spc="125" dirty="0">
                <a:latin typeface="Calibri"/>
                <a:cs typeface="Calibri"/>
              </a:rPr>
              <a:t> </a:t>
            </a:r>
            <a:r>
              <a:rPr sz="5750" b="1" spc="545" dirty="0">
                <a:latin typeface="Calibri"/>
                <a:cs typeface="Calibri"/>
              </a:rPr>
              <a:t>m</a:t>
            </a:r>
            <a:r>
              <a:rPr sz="5750" b="1" spc="-114" dirty="0">
                <a:latin typeface="Calibri"/>
                <a:cs typeface="Calibri"/>
              </a:rPr>
              <a:t>e</a:t>
            </a:r>
            <a:r>
              <a:rPr sz="5750" b="1" spc="545" dirty="0">
                <a:latin typeface="Calibri"/>
                <a:cs typeface="Calibri"/>
              </a:rPr>
              <a:t>n</a:t>
            </a:r>
            <a:r>
              <a:rPr sz="5750" b="1" spc="-30" dirty="0">
                <a:latin typeface="Calibri"/>
                <a:cs typeface="Calibri"/>
              </a:rPr>
              <a:t>t</a:t>
            </a:r>
            <a:r>
              <a:rPr sz="5750" b="1" spc="355" dirty="0">
                <a:latin typeface="Calibri"/>
                <a:cs typeface="Calibri"/>
              </a:rPr>
              <a:t>i</a:t>
            </a:r>
            <a:r>
              <a:rPr sz="5750" b="1" spc="204" dirty="0">
                <a:latin typeface="Calibri"/>
                <a:cs typeface="Calibri"/>
              </a:rPr>
              <a:t>o</a:t>
            </a:r>
            <a:r>
              <a:rPr sz="5750" b="1" spc="545" dirty="0">
                <a:latin typeface="Calibri"/>
                <a:cs typeface="Calibri"/>
              </a:rPr>
              <a:t>n</a:t>
            </a:r>
            <a:r>
              <a:rPr sz="5750" b="1" spc="-114" dirty="0">
                <a:latin typeface="Calibri"/>
                <a:cs typeface="Calibri"/>
              </a:rPr>
              <a:t>e</a:t>
            </a:r>
            <a:r>
              <a:rPr sz="5750" b="1" spc="185" dirty="0">
                <a:latin typeface="Calibri"/>
                <a:cs typeface="Calibri"/>
              </a:rPr>
              <a:t>d</a:t>
            </a:r>
            <a:r>
              <a:rPr sz="5750" b="1" spc="125" dirty="0">
                <a:latin typeface="Calibri"/>
                <a:cs typeface="Calibri"/>
              </a:rPr>
              <a:t> </a:t>
            </a:r>
            <a:r>
              <a:rPr sz="5750" b="1" spc="-50" dirty="0">
                <a:latin typeface="Calibri"/>
                <a:cs typeface="Calibri"/>
              </a:rPr>
              <a:t>a</a:t>
            </a:r>
            <a:r>
              <a:rPr sz="5750" b="1" spc="-170" dirty="0">
                <a:latin typeface="Calibri"/>
                <a:cs typeface="Calibri"/>
              </a:rPr>
              <a:t>s</a:t>
            </a:r>
            <a:r>
              <a:rPr sz="5750" b="1" spc="125" dirty="0">
                <a:latin typeface="Calibri"/>
                <a:cs typeface="Calibri"/>
              </a:rPr>
              <a:t> </a:t>
            </a:r>
            <a:r>
              <a:rPr sz="5750" spc="-140" dirty="0">
                <a:latin typeface="Calibri"/>
                <a:cs typeface="Calibri"/>
              </a:rPr>
              <a:t>:</a:t>
            </a:r>
            <a:r>
              <a:rPr sz="5750" spc="695" dirty="0">
                <a:latin typeface="Calibri"/>
                <a:cs typeface="Calibri"/>
              </a:rPr>
              <a:t>- </a:t>
            </a:r>
            <a:r>
              <a:rPr sz="5750" spc="1070" dirty="0">
                <a:latin typeface="Calibri"/>
                <a:cs typeface="Calibri"/>
              </a:rPr>
              <a:t>D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245" dirty="0">
                <a:latin typeface="Calibri"/>
                <a:cs typeface="Calibri"/>
              </a:rPr>
              <a:t>v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80" dirty="0">
                <a:latin typeface="Calibri"/>
                <a:cs typeface="Calibri"/>
              </a:rPr>
              <a:t>l</a:t>
            </a:r>
            <a:r>
              <a:rPr sz="5750" cap="small" spc="-5" dirty="0">
                <a:latin typeface="Calibri"/>
                <a:cs typeface="Calibri"/>
              </a:rPr>
              <a:t>o</a:t>
            </a:r>
            <a:r>
              <a:rPr sz="5750" spc="-25" dirty="0">
                <a:latin typeface="Calibri"/>
                <a:cs typeface="Calibri"/>
              </a:rPr>
              <a:t>p</a:t>
            </a:r>
            <a:r>
              <a:rPr sz="5750" spc="204" dirty="0">
                <a:latin typeface="Calibri"/>
                <a:cs typeface="Calibri"/>
              </a:rPr>
              <a:t>m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180" dirty="0">
                <a:latin typeface="Calibri"/>
                <a:cs typeface="Calibri"/>
              </a:rPr>
              <a:t>n</a:t>
            </a:r>
            <a:r>
              <a:rPr sz="5750" spc="-114" dirty="0">
                <a:latin typeface="Calibri"/>
                <a:cs typeface="Calibri"/>
              </a:rPr>
              <a:t>t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cap="small" spc="-5" dirty="0">
                <a:latin typeface="Calibri"/>
                <a:cs typeface="Calibri"/>
              </a:rPr>
              <a:t>o</a:t>
            </a:r>
            <a:r>
              <a:rPr sz="5750" spc="-5" dirty="0">
                <a:latin typeface="Calibri"/>
                <a:cs typeface="Calibri"/>
              </a:rPr>
              <a:t>f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1165" dirty="0">
                <a:latin typeface="Calibri"/>
                <a:cs typeface="Calibri"/>
              </a:rPr>
              <a:t>W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60" dirty="0">
                <a:latin typeface="Calibri"/>
                <a:cs typeface="Calibri"/>
              </a:rPr>
              <a:t>b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335" dirty="0">
                <a:latin typeface="Calibri"/>
                <a:cs typeface="Calibri"/>
              </a:rPr>
              <a:t>a</a:t>
            </a:r>
            <a:r>
              <a:rPr sz="5750" spc="-25" dirty="0">
                <a:latin typeface="Calibri"/>
                <a:cs typeface="Calibri"/>
              </a:rPr>
              <a:t>pp</a:t>
            </a:r>
            <a:r>
              <a:rPr sz="5750" spc="80" dirty="0">
                <a:latin typeface="Calibri"/>
                <a:cs typeface="Calibri"/>
              </a:rPr>
              <a:t>l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125" dirty="0">
                <a:latin typeface="Calibri"/>
                <a:cs typeface="Calibri"/>
              </a:rPr>
              <a:t>c</a:t>
            </a:r>
            <a:r>
              <a:rPr sz="5750" spc="-335" dirty="0">
                <a:latin typeface="Calibri"/>
                <a:cs typeface="Calibri"/>
              </a:rPr>
              <a:t>a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10" dirty="0">
                <a:latin typeface="Calibri"/>
                <a:cs typeface="Calibri"/>
              </a:rPr>
              <a:t>o</a:t>
            </a:r>
            <a:r>
              <a:rPr sz="5750" spc="240" dirty="0">
                <a:latin typeface="Calibri"/>
                <a:cs typeface="Calibri"/>
              </a:rPr>
              <a:t>n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434" dirty="0">
                <a:latin typeface="Calibri"/>
                <a:cs typeface="Calibri"/>
              </a:rPr>
              <a:t>w</a:t>
            </a:r>
            <a:r>
              <a:rPr sz="5750" spc="70" dirty="0">
                <a:latin typeface="Calibri"/>
                <a:cs typeface="Calibri"/>
              </a:rPr>
              <a:t>h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125" dirty="0">
                <a:latin typeface="Calibri"/>
                <a:cs typeface="Calibri"/>
              </a:rPr>
              <a:t>c</a:t>
            </a:r>
            <a:r>
              <a:rPr sz="5750" spc="130" dirty="0">
                <a:latin typeface="Calibri"/>
                <a:cs typeface="Calibri"/>
              </a:rPr>
              <a:t>h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-260" dirty="0">
                <a:latin typeface="Calibri"/>
                <a:cs typeface="Calibri"/>
              </a:rPr>
              <a:t>s </a:t>
            </a:r>
            <a:r>
              <a:rPr sz="5750" spc="-335" dirty="0">
                <a:latin typeface="Calibri"/>
                <a:cs typeface="Calibri"/>
              </a:rPr>
              <a:t>a</a:t>
            </a:r>
            <a:r>
              <a:rPr sz="5750" spc="125" dirty="0">
                <a:latin typeface="Calibri"/>
                <a:cs typeface="Calibri"/>
              </a:rPr>
              <a:t>cc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-390" dirty="0">
                <a:latin typeface="Calibri"/>
                <a:cs typeface="Calibri"/>
              </a:rPr>
              <a:t>ss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dirty="0">
                <a:latin typeface="Calibri"/>
                <a:cs typeface="Calibri"/>
              </a:rPr>
              <a:t>b</a:t>
            </a:r>
            <a:r>
              <a:rPr sz="5750" spc="80" dirty="0">
                <a:latin typeface="Calibri"/>
                <a:cs typeface="Calibri"/>
              </a:rPr>
              <a:t>l</a:t>
            </a:r>
            <a:r>
              <a:rPr sz="5750" spc="-254" dirty="0">
                <a:latin typeface="Calibri"/>
                <a:cs typeface="Calibri"/>
              </a:rPr>
              <a:t>e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cap="small" spc="55" dirty="0">
                <a:latin typeface="Calibri"/>
                <a:cs typeface="Calibri"/>
              </a:rPr>
              <a:t>o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245" dirty="0">
                <a:latin typeface="Calibri"/>
                <a:cs typeface="Calibri"/>
              </a:rPr>
              <a:t>v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30" dirty="0">
                <a:latin typeface="Calibri"/>
                <a:cs typeface="Calibri"/>
              </a:rPr>
              <a:t>r</a:t>
            </a:r>
            <a:r>
              <a:rPr sz="5750" spc="370" dirty="0">
                <a:latin typeface="Calibri"/>
                <a:cs typeface="Calibri"/>
              </a:rPr>
              <a:t>y</a:t>
            </a:r>
            <a:r>
              <a:rPr sz="5750" cap="small" spc="-5" dirty="0">
                <a:latin typeface="Calibri"/>
                <a:cs typeface="Calibri"/>
              </a:rPr>
              <a:t>o</a:t>
            </a:r>
            <a:r>
              <a:rPr sz="5750" spc="180" dirty="0">
                <a:latin typeface="Calibri"/>
                <a:cs typeface="Calibri"/>
              </a:rPr>
              <a:t>n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5" dirty="0">
                <a:latin typeface="Calibri"/>
                <a:cs typeface="Calibri"/>
              </a:rPr>
              <a:t>.</a:t>
            </a:r>
            <a:endParaRPr sz="5750">
              <a:latin typeface="Calibri"/>
              <a:cs typeface="Calibri"/>
            </a:endParaRPr>
          </a:p>
          <a:p>
            <a:pPr marL="12700" marR="5080">
              <a:lnSpc>
                <a:spcPct val="116300"/>
              </a:lnSpc>
            </a:pPr>
            <a:r>
              <a:rPr sz="5750" spc="675" dirty="0">
                <a:latin typeface="Calibri"/>
                <a:cs typeface="Calibri"/>
              </a:rPr>
              <a:t>E</a:t>
            </a:r>
            <a:r>
              <a:rPr sz="5750" spc="204" dirty="0">
                <a:latin typeface="Calibri"/>
                <a:cs typeface="Calibri"/>
              </a:rPr>
              <a:t>m</a:t>
            </a:r>
            <a:r>
              <a:rPr sz="5750" dirty="0">
                <a:latin typeface="Calibri"/>
                <a:cs typeface="Calibri"/>
              </a:rPr>
              <a:t>b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-25" dirty="0">
                <a:latin typeface="Calibri"/>
                <a:cs typeface="Calibri"/>
              </a:rPr>
              <a:t>dd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180" dirty="0">
                <a:latin typeface="Calibri"/>
                <a:cs typeface="Calibri"/>
              </a:rPr>
              <a:t>n</a:t>
            </a:r>
            <a:r>
              <a:rPr sz="5750" spc="509" dirty="0">
                <a:latin typeface="Calibri"/>
                <a:cs typeface="Calibri"/>
              </a:rPr>
              <a:t>g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70" dirty="0">
                <a:latin typeface="Calibri"/>
                <a:cs typeface="Calibri"/>
              </a:rPr>
              <a:t>h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-330" dirty="0">
                <a:latin typeface="Calibri"/>
                <a:cs typeface="Calibri"/>
              </a:rPr>
              <a:t>s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390" dirty="0">
                <a:latin typeface="Calibri"/>
                <a:cs typeface="Calibri"/>
              </a:rPr>
              <a:t>s</a:t>
            </a:r>
            <a:r>
              <a:rPr sz="5750" cap="small" spc="-5" dirty="0">
                <a:latin typeface="Calibri"/>
                <a:cs typeface="Calibri"/>
              </a:rPr>
              <a:t>o</a:t>
            </a:r>
            <a:r>
              <a:rPr sz="5750" spc="-65" dirty="0">
                <a:latin typeface="Calibri"/>
                <a:cs typeface="Calibri"/>
              </a:rPr>
              <a:t>f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434" dirty="0">
                <a:latin typeface="Calibri"/>
                <a:cs typeface="Calibri"/>
              </a:rPr>
              <a:t>w</a:t>
            </a:r>
            <a:r>
              <a:rPr sz="5750" spc="-335" dirty="0">
                <a:latin typeface="Calibri"/>
                <a:cs typeface="Calibri"/>
              </a:rPr>
              <a:t>a</a:t>
            </a:r>
            <a:r>
              <a:rPr sz="5750" spc="30" dirty="0">
                <a:latin typeface="Calibri"/>
                <a:cs typeface="Calibri"/>
              </a:rPr>
              <a:t>r</a:t>
            </a:r>
            <a:r>
              <a:rPr sz="5750" spc="-254" dirty="0">
                <a:latin typeface="Calibri"/>
                <a:cs typeface="Calibri"/>
              </a:rPr>
              <a:t>e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240" dirty="0">
                <a:latin typeface="Calibri"/>
                <a:cs typeface="Calibri"/>
              </a:rPr>
              <a:t>n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434" dirty="0">
                <a:latin typeface="Calibri"/>
                <a:cs typeface="Calibri"/>
              </a:rPr>
              <a:t>M</a:t>
            </a:r>
            <a:r>
              <a:rPr sz="5750" spc="795" dirty="0">
                <a:latin typeface="Calibri"/>
                <a:cs typeface="Calibri"/>
              </a:rPr>
              <a:t>R</a:t>
            </a:r>
            <a:r>
              <a:rPr sz="5750" spc="509" dirty="0">
                <a:latin typeface="Calibri"/>
                <a:cs typeface="Calibri"/>
              </a:rPr>
              <a:t>I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175" dirty="0">
                <a:latin typeface="Calibri"/>
                <a:cs typeface="Calibri"/>
              </a:rPr>
              <a:t>S</a:t>
            </a:r>
            <a:r>
              <a:rPr sz="5750" spc="125" dirty="0">
                <a:latin typeface="Calibri"/>
                <a:cs typeface="Calibri"/>
              </a:rPr>
              <a:t>c</a:t>
            </a:r>
            <a:r>
              <a:rPr sz="5750" spc="-335" dirty="0">
                <a:latin typeface="Calibri"/>
                <a:cs typeface="Calibri"/>
              </a:rPr>
              <a:t>a</a:t>
            </a:r>
            <a:r>
              <a:rPr sz="5750" spc="180" dirty="0">
                <a:latin typeface="Calibri"/>
                <a:cs typeface="Calibri"/>
              </a:rPr>
              <a:t>nn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30" dirty="0">
                <a:latin typeface="Calibri"/>
                <a:cs typeface="Calibri"/>
              </a:rPr>
              <a:t>r</a:t>
            </a:r>
            <a:r>
              <a:rPr sz="5750" spc="-330" dirty="0">
                <a:latin typeface="Calibri"/>
                <a:cs typeface="Calibri"/>
              </a:rPr>
              <a:t>s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cap="small" spc="55" dirty="0">
                <a:latin typeface="Calibri"/>
                <a:cs typeface="Calibri"/>
              </a:rPr>
              <a:t>o</a:t>
            </a:r>
            <a:r>
              <a:rPr sz="5750" spc="25" dirty="0">
                <a:latin typeface="Calibri"/>
                <a:cs typeface="Calibri"/>
              </a:rPr>
              <a:t> </a:t>
            </a:r>
            <a:r>
              <a:rPr sz="5750" spc="-25" dirty="0">
                <a:latin typeface="Calibri"/>
                <a:cs typeface="Calibri"/>
              </a:rPr>
              <a:t>d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125" dirty="0">
                <a:latin typeface="Calibri"/>
                <a:cs typeface="Calibri"/>
              </a:rPr>
              <a:t>c</a:t>
            </a:r>
            <a:r>
              <a:rPr sz="5750" spc="-114" dirty="0">
                <a:latin typeface="Calibri"/>
                <a:cs typeface="Calibri"/>
              </a:rPr>
              <a:t>t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70" dirty="0">
                <a:latin typeface="Calibri"/>
                <a:cs typeface="Calibri"/>
              </a:rPr>
              <a:t>h</a:t>
            </a:r>
            <a:r>
              <a:rPr sz="5750" spc="-254" dirty="0">
                <a:latin typeface="Calibri"/>
                <a:cs typeface="Calibri"/>
              </a:rPr>
              <a:t>e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370" dirty="0">
                <a:latin typeface="Calibri"/>
                <a:cs typeface="Calibri"/>
              </a:rPr>
              <a:t>y</a:t>
            </a:r>
            <a:r>
              <a:rPr sz="5750" spc="-25" dirty="0">
                <a:latin typeface="Calibri"/>
                <a:cs typeface="Calibri"/>
              </a:rPr>
              <a:t>p</a:t>
            </a:r>
            <a:r>
              <a:rPr sz="5750" spc="-254" dirty="0">
                <a:latin typeface="Calibri"/>
                <a:cs typeface="Calibri"/>
              </a:rPr>
              <a:t>e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10" dirty="0">
                <a:latin typeface="Calibri"/>
                <a:cs typeface="Calibri"/>
              </a:rPr>
              <a:t>o</a:t>
            </a:r>
            <a:r>
              <a:rPr sz="5750" spc="-5" dirty="0">
                <a:latin typeface="Calibri"/>
                <a:cs typeface="Calibri"/>
              </a:rPr>
              <a:t>f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70" dirty="0">
                <a:latin typeface="Calibri"/>
                <a:cs typeface="Calibri"/>
              </a:rPr>
              <a:t>u</a:t>
            </a:r>
            <a:r>
              <a:rPr sz="5750" spc="204" dirty="0">
                <a:latin typeface="Calibri"/>
                <a:cs typeface="Calibri"/>
              </a:rPr>
              <a:t>m</a:t>
            </a:r>
            <a:r>
              <a:rPr sz="5750" cap="small" spc="-5" dirty="0">
                <a:latin typeface="Calibri"/>
                <a:cs typeface="Calibri"/>
              </a:rPr>
              <a:t>o</a:t>
            </a:r>
            <a:r>
              <a:rPr sz="5750" spc="90" dirty="0">
                <a:latin typeface="Calibri"/>
                <a:cs typeface="Calibri"/>
              </a:rPr>
              <a:t>r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180" dirty="0">
                <a:latin typeface="Calibri"/>
                <a:cs typeface="Calibri"/>
              </a:rPr>
              <a:t>n</a:t>
            </a:r>
            <a:r>
              <a:rPr sz="5750" spc="-390" dirty="0">
                <a:latin typeface="Calibri"/>
                <a:cs typeface="Calibri"/>
              </a:rPr>
              <a:t>s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-335" dirty="0">
                <a:latin typeface="Calibri"/>
                <a:cs typeface="Calibri"/>
              </a:rPr>
              <a:t>a</a:t>
            </a:r>
            <a:r>
              <a:rPr sz="5750" spc="180" dirty="0">
                <a:latin typeface="Calibri"/>
                <a:cs typeface="Calibri"/>
              </a:rPr>
              <a:t>n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80" dirty="0">
                <a:latin typeface="Calibri"/>
                <a:cs typeface="Calibri"/>
              </a:rPr>
              <a:t>l</a:t>
            </a:r>
            <a:r>
              <a:rPr sz="5750" spc="430" dirty="0">
                <a:latin typeface="Calibri"/>
                <a:cs typeface="Calibri"/>
              </a:rPr>
              <a:t>y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434" dirty="0">
                <a:latin typeface="Calibri"/>
                <a:cs typeface="Calibri"/>
              </a:rPr>
              <a:t>w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spc="70" dirty="0">
                <a:latin typeface="Calibri"/>
                <a:cs typeface="Calibri"/>
              </a:rPr>
              <a:t>h</a:t>
            </a:r>
            <a:r>
              <a:rPr sz="5750" cap="small" spc="-5" dirty="0">
                <a:latin typeface="Calibri"/>
                <a:cs typeface="Calibri"/>
              </a:rPr>
              <a:t>o</a:t>
            </a:r>
            <a:r>
              <a:rPr sz="5750" spc="70" dirty="0">
                <a:latin typeface="Calibri"/>
                <a:cs typeface="Calibri"/>
              </a:rPr>
              <a:t>u</a:t>
            </a:r>
            <a:r>
              <a:rPr sz="5750" spc="-95" dirty="0">
                <a:latin typeface="Calibri"/>
                <a:cs typeface="Calibri"/>
              </a:rPr>
              <a:t>t </a:t>
            </a:r>
            <a:r>
              <a:rPr sz="5750" spc="-315" dirty="0">
                <a:latin typeface="Calibri"/>
                <a:cs typeface="Calibri"/>
              </a:rPr>
              <a:t>e</a:t>
            </a:r>
            <a:r>
              <a:rPr sz="5750" spc="300" dirty="0">
                <a:latin typeface="Calibri"/>
                <a:cs typeface="Calibri"/>
              </a:rPr>
              <a:t>x</a:t>
            </a:r>
            <a:r>
              <a:rPr sz="5750" spc="-335" dirty="0">
                <a:latin typeface="Calibri"/>
                <a:cs typeface="Calibri"/>
              </a:rPr>
              <a:t>a</a:t>
            </a:r>
            <a:r>
              <a:rPr sz="5750" spc="204" dirty="0">
                <a:latin typeface="Calibri"/>
                <a:cs typeface="Calibri"/>
              </a:rPr>
              <a:t>m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180" dirty="0">
                <a:latin typeface="Calibri"/>
                <a:cs typeface="Calibri"/>
              </a:rPr>
              <a:t>n</a:t>
            </a:r>
            <a:r>
              <a:rPr sz="5750" spc="235" dirty="0">
                <a:latin typeface="Calibri"/>
                <a:cs typeface="Calibri"/>
              </a:rPr>
              <a:t>i</a:t>
            </a:r>
            <a:r>
              <a:rPr sz="5750" spc="180" dirty="0">
                <a:latin typeface="Calibri"/>
                <a:cs typeface="Calibri"/>
              </a:rPr>
              <a:t>n</a:t>
            </a:r>
            <a:r>
              <a:rPr sz="5750" spc="509" dirty="0">
                <a:latin typeface="Calibri"/>
                <a:cs typeface="Calibri"/>
              </a:rPr>
              <a:t>g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dirty="0">
                <a:latin typeface="Calibri"/>
                <a:cs typeface="Calibri"/>
              </a:rPr>
              <a:t>b</a:t>
            </a:r>
            <a:r>
              <a:rPr sz="5750" spc="430" dirty="0">
                <a:latin typeface="Calibri"/>
                <a:cs typeface="Calibri"/>
              </a:rPr>
              <a:t>y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-275" dirty="0">
                <a:latin typeface="Calibri"/>
                <a:cs typeface="Calibri"/>
              </a:rPr>
              <a:t>a</a:t>
            </a:r>
            <a:r>
              <a:rPr sz="5750" spc="125" dirty="0">
                <a:latin typeface="Calibri"/>
                <a:cs typeface="Calibri"/>
              </a:rPr>
              <a:t> </a:t>
            </a:r>
            <a:r>
              <a:rPr sz="5750" spc="1070" dirty="0">
                <a:latin typeface="Calibri"/>
                <a:cs typeface="Calibri"/>
              </a:rPr>
              <a:t>D</a:t>
            </a:r>
            <a:r>
              <a:rPr sz="5750" cap="small" spc="-5" dirty="0">
                <a:latin typeface="Calibri"/>
                <a:cs typeface="Calibri"/>
              </a:rPr>
              <a:t>o</a:t>
            </a:r>
            <a:r>
              <a:rPr sz="5750" spc="125" dirty="0">
                <a:latin typeface="Calibri"/>
                <a:cs typeface="Calibri"/>
              </a:rPr>
              <a:t>c</a:t>
            </a:r>
            <a:r>
              <a:rPr sz="5750" spc="-175" dirty="0">
                <a:latin typeface="Calibri"/>
                <a:cs typeface="Calibri"/>
              </a:rPr>
              <a:t>t</a:t>
            </a:r>
            <a:r>
              <a:rPr sz="5750" cap="small" spc="-5" dirty="0">
                <a:latin typeface="Calibri"/>
                <a:cs typeface="Calibri"/>
              </a:rPr>
              <a:t>o</a:t>
            </a:r>
            <a:r>
              <a:rPr sz="5750" spc="30" dirty="0">
                <a:latin typeface="Calibri"/>
                <a:cs typeface="Calibri"/>
              </a:rPr>
              <a:t>r</a:t>
            </a:r>
            <a:r>
              <a:rPr sz="5750" spc="5" dirty="0">
                <a:latin typeface="Calibri"/>
                <a:cs typeface="Calibri"/>
              </a:rPr>
              <a:t>.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4285" y="4090984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5" h="541654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34439" y="379791"/>
            <a:ext cx="537781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50" dirty="0"/>
              <a:t>Future</a:t>
            </a:r>
            <a:r>
              <a:rPr spc="-425" dirty="0"/>
              <a:t> </a:t>
            </a:r>
            <a:r>
              <a:rPr spc="-70" dirty="0"/>
              <a:t>Scope</a:t>
            </a:r>
          </a:p>
        </p:txBody>
      </p:sp>
      <p:sp>
        <p:nvSpPr>
          <p:cNvPr id="5" name="object 5"/>
          <p:cNvSpPr/>
          <p:nvPr/>
        </p:nvSpPr>
        <p:spPr>
          <a:xfrm>
            <a:off x="1294284" y="6081535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5" h="541654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407" y="221618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4" h="470535">
                <a:moveTo>
                  <a:pt x="0" y="0"/>
                </a:moveTo>
                <a:lnTo>
                  <a:pt x="470333" y="235166"/>
                </a:lnTo>
                <a:lnTo>
                  <a:pt x="0" y="470333"/>
                </a:lnTo>
                <a:lnTo>
                  <a:pt x="156777" y="235166"/>
                </a:lnTo>
                <a:lnTo>
                  <a:pt x="0" y="0"/>
                </a:lnTo>
                <a:close/>
              </a:path>
            </a:pathLst>
          </a:custGeom>
          <a:ln w="31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4456" y="379793"/>
            <a:ext cx="507428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0" dirty="0"/>
              <a:t>Bibliography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8710" marR="979805">
              <a:lnSpc>
                <a:spcPct val="116199"/>
              </a:lnSpc>
              <a:spcBef>
                <a:spcPts val="100"/>
              </a:spcBef>
            </a:pPr>
            <a:r>
              <a:rPr spc="-165" dirty="0"/>
              <a:t>https://</a:t>
            </a:r>
            <a:r>
              <a:rPr spc="-165" dirty="0">
                <a:hlinkClick r:id="rId2"/>
              </a:rPr>
              <a:t>www.kaggle.com/datasets/sartajbhuvaji/brain-tumor- </a:t>
            </a:r>
            <a:r>
              <a:rPr spc="-1485" dirty="0"/>
              <a:t> </a:t>
            </a:r>
            <a:r>
              <a:rPr spc="-105" dirty="0"/>
              <a:t>classification-mri</a:t>
            </a:r>
          </a:p>
          <a:p>
            <a:pPr marL="1096010">
              <a:lnSpc>
                <a:spcPct val="100000"/>
              </a:lnSpc>
              <a:spcBef>
                <a:spcPts val="55"/>
              </a:spcBef>
            </a:pPr>
            <a:endParaRPr sz="4950"/>
          </a:p>
          <a:p>
            <a:pPr marL="1108710" marR="5080">
              <a:lnSpc>
                <a:spcPct val="117200"/>
              </a:lnSpc>
            </a:pPr>
            <a:r>
              <a:rPr sz="4250" spc="-145" dirty="0"/>
              <a:t>Mingxing</a:t>
            </a:r>
            <a:r>
              <a:rPr sz="4250" spc="-555" dirty="0"/>
              <a:t> </a:t>
            </a:r>
            <a:r>
              <a:rPr sz="4250" spc="-180" dirty="0"/>
              <a:t>Tan,</a:t>
            </a:r>
            <a:r>
              <a:rPr sz="4250" spc="-550" dirty="0"/>
              <a:t> </a:t>
            </a:r>
            <a:r>
              <a:rPr sz="4250" spc="-100" dirty="0"/>
              <a:t>Quoc</a:t>
            </a:r>
            <a:r>
              <a:rPr sz="4250" spc="-555" dirty="0"/>
              <a:t> </a:t>
            </a:r>
            <a:r>
              <a:rPr sz="4250" spc="-330" dirty="0"/>
              <a:t>V.</a:t>
            </a:r>
            <a:r>
              <a:rPr sz="4250" spc="-550" dirty="0"/>
              <a:t> </a:t>
            </a:r>
            <a:r>
              <a:rPr sz="4250" spc="-180" dirty="0"/>
              <a:t>Le,</a:t>
            </a:r>
            <a:r>
              <a:rPr sz="4250" spc="-555" dirty="0"/>
              <a:t> </a:t>
            </a:r>
            <a:r>
              <a:rPr sz="4250" spc="-95" dirty="0"/>
              <a:t>et</a:t>
            </a:r>
            <a:r>
              <a:rPr sz="4250" spc="-550" dirty="0"/>
              <a:t> </a:t>
            </a:r>
            <a:r>
              <a:rPr sz="4250" spc="-110" dirty="0"/>
              <a:t>al.</a:t>
            </a:r>
            <a:r>
              <a:rPr sz="4250" spc="-555" dirty="0"/>
              <a:t> </a:t>
            </a:r>
            <a:r>
              <a:rPr sz="4250" spc="40" dirty="0"/>
              <a:t>“</a:t>
            </a:r>
            <a:r>
              <a:rPr sz="4250" spc="-550" dirty="0"/>
              <a:t> </a:t>
            </a:r>
            <a:r>
              <a:rPr sz="4250" spc="-135" dirty="0"/>
              <a:t>EfficientNet:</a:t>
            </a:r>
            <a:r>
              <a:rPr sz="4250" spc="-555" dirty="0"/>
              <a:t> </a:t>
            </a:r>
            <a:r>
              <a:rPr sz="4250" spc="-105" dirty="0"/>
              <a:t>Rethinking</a:t>
            </a:r>
            <a:r>
              <a:rPr sz="4250" spc="-550" dirty="0"/>
              <a:t> </a:t>
            </a:r>
            <a:r>
              <a:rPr sz="4250" spc="-80" dirty="0"/>
              <a:t>Model</a:t>
            </a:r>
            <a:r>
              <a:rPr sz="4250" spc="-555" dirty="0"/>
              <a:t> </a:t>
            </a:r>
            <a:r>
              <a:rPr sz="4250" spc="-85" dirty="0"/>
              <a:t>Scaling</a:t>
            </a:r>
            <a:r>
              <a:rPr sz="4250" spc="-550" dirty="0"/>
              <a:t> </a:t>
            </a:r>
            <a:r>
              <a:rPr sz="4250" spc="-105" dirty="0"/>
              <a:t>for </a:t>
            </a:r>
            <a:r>
              <a:rPr sz="4250" spc="-1315" dirty="0"/>
              <a:t> </a:t>
            </a:r>
            <a:r>
              <a:rPr sz="4250" spc="-65" dirty="0"/>
              <a:t>Convolutional</a:t>
            </a:r>
            <a:r>
              <a:rPr sz="4250" spc="-550" dirty="0"/>
              <a:t> </a:t>
            </a:r>
            <a:r>
              <a:rPr sz="4250" spc="-95" dirty="0"/>
              <a:t>Neural</a:t>
            </a:r>
            <a:r>
              <a:rPr sz="4250" spc="-550" dirty="0"/>
              <a:t> </a:t>
            </a:r>
            <a:r>
              <a:rPr sz="4250" spc="-120" dirty="0"/>
              <a:t>Networks”.</a:t>
            </a:r>
            <a:r>
              <a:rPr sz="4250" spc="-550" dirty="0"/>
              <a:t> </a:t>
            </a:r>
            <a:r>
              <a:rPr sz="4250" spc="-195" dirty="0"/>
              <a:t>https://arxiv.org/pdf/1905.11946.pdf</a:t>
            </a:r>
            <a:endParaRPr sz="4250"/>
          </a:p>
          <a:p>
            <a:pPr marL="1096010">
              <a:lnSpc>
                <a:spcPct val="100000"/>
              </a:lnSpc>
              <a:spcBef>
                <a:spcPts val="30"/>
              </a:spcBef>
            </a:pPr>
            <a:endParaRPr sz="5650"/>
          </a:p>
          <a:p>
            <a:pPr marL="1108710">
              <a:lnSpc>
                <a:spcPct val="100000"/>
              </a:lnSpc>
            </a:pPr>
            <a:r>
              <a:rPr sz="4250" spc="-145" dirty="0"/>
              <a:t>https://</a:t>
            </a:r>
            <a:r>
              <a:rPr sz="4250" spc="-145" dirty="0">
                <a:hlinkClick r:id="rId3"/>
              </a:rPr>
              <a:t>www.tensorflow.org/</a:t>
            </a:r>
            <a:endParaRPr sz="4250"/>
          </a:p>
        </p:txBody>
      </p:sp>
      <p:sp>
        <p:nvSpPr>
          <p:cNvPr id="5" name="object 5"/>
          <p:cNvSpPr/>
          <p:nvPr/>
        </p:nvSpPr>
        <p:spPr>
          <a:xfrm>
            <a:off x="795407" y="4655871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4" h="470535">
                <a:moveTo>
                  <a:pt x="0" y="0"/>
                </a:moveTo>
                <a:lnTo>
                  <a:pt x="470333" y="235166"/>
                </a:lnTo>
                <a:lnTo>
                  <a:pt x="0" y="470333"/>
                </a:lnTo>
                <a:lnTo>
                  <a:pt x="156777" y="235166"/>
                </a:lnTo>
                <a:lnTo>
                  <a:pt x="0" y="0"/>
                </a:lnTo>
                <a:close/>
              </a:path>
            </a:pathLst>
          </a:custGeom>
          <a:ln w="31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5407" y="688213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4" h="470534">
                <a:moveTo>
                  <a:pt x="0" y="0"/>
                </a:moveTo>
                <a:lnTo>
                  <a:pt x="470333" y="235166"/>
                </a:lnTo>
                <a:lnTo>
                  <a:pt x="0" y="470333"/>
                </a:lnTo>
                <a:lnTo>
                  <a:pt x="156777" y="235166"/>
                </a:lnTo>
                <a:lnTo>
                  <a:pt x="0" y="0"/>
                </a:lnTo>
                <a:close/>
              </a:path>
            </a:pathLst>
          </a:custGeom>
          <a:ln w="313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915" y="8687253"/>
            <a:ext cx="2813243" cy="15997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85" y="1"/>
            <a:ext cx="4356373" cy="18276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65425"/>
            <a:ext cx="5510770" cy="622157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50046" y="1"/>
            <a:ext cx="16538575" cy="10287000"/>
            <a:chOff x="1750046" y="1"/>
            <a:chExt cx="16538575" cy="102870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7707" y="1"/>
              <a:ext cx="7860291" cy="47677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5102" y="4386927"/>
              <a:ext cx="5822897" cy="59000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0046" y="2682040"/>
              <a:ext cx="16230599" cy="760495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67138" y="3738414"/>
            <a:ext cx="554164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0" spc="20" dirty="0">
                <a:solidFill>
                  <a:srgbClr val="09DA12"/>
                </a:solidFill>
                <a:latin typeface="Tahoma"/>
                <a:cs typeface="Tahoma"/>
              </a:rPr>
              <a:t>Thank</a:t>
            </a:r>
            <a:r>
              <a:rPr sz="9000" b="0" spc="-180" dirty="0">
                <a:solidFill>
                  <a:srgbClr val="09DA12"/>
                </a:solidFill>
                <a:latin typeface="Tahoma"/>
                <a:cs typeface="Tahoma"/>
              </a:rPr>
              <a:t> </a:t>
            </a:r>
            <a:r>
              <a:rPr sz="9000" b="0" spc="335" dirty="0">
                <a:solidFill>
                  <a:srgbClr val="09DA12"/>
                </a:solidFill>
                <a:latin typeface="Tahoma"/>
                <a:cs typeface="Tahoma"/>
              </a:rPr>
              <a:t>You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448F-E5BC-FB37-24ED-3C8FB08F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843083"/>
            <a:ext cx="4446904" cy="677108"/>
          </a:xfrm>
        </p:spPr>
        <p:txBody>
          <a:bodyPr/>
          <a:lstStyle/>
          <a:p>
            <a:r>
              <a:rPr lang="en-IN" sz="4400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385-1D3A-B194-C336-7CB767955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65" y="3238500"/>
            <a:ext cx="17370669" cy="44319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Objective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Proposed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Tools &amp; Technologies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Result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Future Scope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Biography</a:t>
            </a:r>
          </a:p>
        </p:txBody>
      </p:sp>
    </p:spTree>
    <p:extLst>
      <p:ext uri="{BB962C8B-B14F-4D97-AF65-F5344CB8AC3E}">
        <p14:creationId xmlns:p14="http://schemas.microsoft.com/office/powerpoint/2010/main" val="321153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7117" y="234895"/>
            <a:ext cx="3453765" cy="6924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sz="44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0239" y="1622649"/>
            <a:ext cx="15251430" cy="43082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811145" algn="just">
              <a:lnSpc>
                <a:spcPct val="117500"/>
              </a:lnSpc>
              <a:spcBef>
                <a:spcPts val="90"/>
              </a:spcBef>
            </a:pPr>
            <a:r>
              <a:rPr sz="4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4000" spc="-1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mportance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sz="4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000" spc="-2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rovi</a:t>
            </a:r>
            <a:r>
              <a:rPr sz="4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4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1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4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4000" spc="-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cap="small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40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4000" spc="-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</a:t>
            </a:r>
            <a:r>
              <a:rPr sz="4000" spc="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spc="29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wom</a:t>
            </a:r>
            <a:r>
              <a:rPr sz="40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9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4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4000" spc="-2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sz="4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0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4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-1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4000" spc="-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</a:t>
            </a:r>
            <a:r>
              <a:rPr sz="4000" spc="-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sz="4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3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000" spc="-204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-1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4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000" spc="-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000" spc="-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4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4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0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000" spc="-2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4000" cap="small" spc="-3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4000" spc="-23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4000" spc="-1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0" spc="-2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0" spc="-204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4000" spc="14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8219" y="264528"/>
            <a:ext cx="345376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4" dirty="0">
                <a:latin typeface="Arial"/>
                <a:cs typeface="Arial"/>
              </a:rPr>
              <a:t>Abstract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1500773"/>
            <a:ext cx="15104744" cy="807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5770" indent="1961514">
              <a:lnSpc>
                <a:spcPct val="116199"/>
              </a:lnSpc>
              <a:spcBef>
                <a:spcPts val="100"/>
              </a:spcBef>
              <a:tabLst>
                <a:tab pos="2059305" algn="l"/>
                <a:tab pos="7038340" algn="l"/>
              </a:tabLst>
            </a:pPr>
            <a:r>
              <a:rPr sz="4600" spc="475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45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35" dirty="0">
                <a:latin typeface="Georgia"/>
                <a:cs typeface="Times New Roman" panose="02020603050405020304" pitchFamily="18" charset="0"/>
              </a:rPr>
              <a:t>p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235" dirty="0">
                <a:latin typeface="Georgia"/>
                <a:cs typeface="Times New Roman" panose="02020603050405020304" pitchFamily="18" charset="0"/>
              </a:rPr>
              <a:t>p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21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175" dirty="0">
                <a:latin typeface="Georgia"/>
                <a:cs typeface="Times New Roman" panose="02020603050405020304" pitchFamily="18" charset="0"/>
              </a:rPr>
              <a:t>u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ss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455" dirty="0">
                <a:latin typeface="Georgia"/>
                <a:cs typeface="Times New Roman" panose="02020603050405020304" pitchFamily="18" charset="0"/>
              </a:rPr>
              <a:t>s</a:t>
            </a:r>
            <a:r>
              <a:rPr lang="en-IN" sz="4600" dirty="0">
                <a:latin typeface="Georgia"/>
                <a:cs typeface="Times New Roman" panose="02020603050405020304" pitchFamily="18" charset="0"/>
              </a:rPr>
              <a:t>	</a:t>
            </a:r>
            <a:r>
              <a:rPr sz="4600" spc="-33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ee</a:t>
            </a:r>
            <a:r>
              <a:rPr sz="4600" spc="-185" dirty="0">
                <a:latin typeface="Georgia"/>
                <a:cs typeface="Times New Roman" panose="02020603050405020304" pitchFamily="18" charset="0"/>
              </a:rPr>
              <a:t>p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l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26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229" dirty="0">
                <a:latin typeface="Georgia"/>
                <a:cs typeface="Times New Roman" panose="02020603050405020304" pitchFamily="18" charset="0"/>
              </a:rPr>
              <a:t>g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te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5" dirty="0">
                <a:latin typeface="Georgia"/>
                <a:cs typeface="Times New Roman" panose="02020603050405020304" pitchFamily="18" charset="0"/>
              </a:rPr>
              <a:t>q</a:t>
            </a:r>
            <a:r>
              <a:rPr sz="4600" spc="-175" dirty="0">
                <a:latin typeface="Georgia"/>
                <a:cs typeface="Times New Roman" panose="02020603050405020304" pitchFamily="18" charset="0"/>
              </a:rPr>
              <a:t>u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20" dirty="0">
                <a:latin typeface="Georgia"/>
                <a:cs typeface="Times New Roman" panose="02020603050405020304" pitchFamily="18" charset="0"/>
              </a:rPr>
              <a:t>t 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1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ete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110" dirty="0">
                <a:latin typeface="Georgia"/>
                <a:cs typeface="Times New Roman" panose="02020603050405020304" pitchFamily="18" charset="0"/>
              </a:rPr>
              <a:t>y</a:t>
            </a:r>
            <a:r>
              <a:rPr sz="4600" spc="-235" dirty="0">
                <a:latin typeface="Georgia"/>
                <a:cs typeface="Times New Roman" panose="02020603050405020304" pitchFamily="18" charset="0"/>
              </a:rPr>
              <a:t>p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5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-100" dirty="0">
                <a:latin typeface="Georgia"/>
                <a:cs typeface="Times New Roman" panose="02020603050405020304" pitchFamily="18" charset="0"/>
              </a:rPr>
              <a:t>f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175" dirty="0">
                <a:latin typeface="Georgia"/>
                <a:cs typeface="Times New Roman" panose="02020603050405020304" pitchFamily="18" charset="0"/>
              </a:rPr>
              <a:t>u</a:t>
            </a:r>
            <a:r>
              <a:rPr sz="4600" spc="-215" dirty="0">
                <a:latin typeface="Georgia"/>
                <a:cs typeface="Times New Roman" panose="02020603050405020304" pitchFamily="18" charset="0"/>
              </a:rPr>
              <a:t>m</a:t>
            </a:r>
            <a:r>
              <a:rPr sz="4600" cap="small" spc="-32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-21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75" dirty="0">
                <a:latin typeface="Georgia"/>
                <a:cs typeface="Times New Roman" panose="02020603050405020304" pitchFamily="18" charset="0"/>
              </a:rPr>
              <a:t>u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229" dirty="0">
                <a:latin typeface="Georgia"/>
                <a:cs typeface="Times New Roman" panose="02020603050405020304" pitchFamily="18" charset="0"/>
              </a:rPr>
              <a:t>g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65" dirty="0">
                <a:latin typeface="Georgia"/>
                <a:cs typeface="Times New Roman" panose="02020603050405020304" pitchFamily="18" charset="0"/>
              </a:rPr>
              <a:t>B</a:t>
            </a:r>
            <a:r>
              <a:rPr sz="4600" spc="-26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1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10" dirty="0">
                <a:latin typeface="Georgia"/>
                <a:cs typeface="Times New Roman" panose="02020603050405020304" pitchFamily="18" charset="0"/>
              </a:rPr>
              <a:t>M</a:t>
            </a:r>
            <a:r>
              <a:rPr sz="4600" spc="-95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-22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7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215" dirty="0">
                <a:latin typeface="Georgia"/>
                <a:cs typeface="Times New Roman" panose="02020603050405020304" pitchFamily="18" charset="0"/>
              </a:rPr>
              <a:t>m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180" dirty="0">
                <a:latin typeface="Georgia"/>
                <a:cs typeface="Times New Roman" panose="02020603050405020304" pitchFamily="18" charset="0"/>
              </a:rPr>
              <a:t>g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45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75" dirty="0">
                <a:latin typeface="Georgia"/>
                <a:cs typeface="Times New Roman" panose="02020603050405020304" pitchFamily="18" charset="0"/>
              </a:rPr>
              <a:t>.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475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e </a:t>
            </a:r>
            <a:r>
              <a:rPr sz="4600" spc="-235" dirty="0">
                <a:latin typeface="Georgia"/>
                <a:cs typeface="Times New Roman" panose="02020603050405020304" pitchFamily="18" charset="0"/>
              </a:rPr>
              <a:t>p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235" dirty="0">
                <a:latin typeface="Georgia"/>
                <a:cs typeface="Times New Roman" panose="02020603050405020304" pitchFamily="18" charset="0"/>
              </a:rPr>
              <a:t>p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l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l</a:t>
            </a:r>
            <a:r>
              <a:rPr sz="4600" spc="-175" dirty="0">
                <a:latin typeface="Georgia"/>
                <a:cs typeface="Times New Roman" panose="02020603050405020304" pitchFamily="18" charset="0"/>
              </a:rPr>
              <a:t>u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45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235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33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130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75" dirty="0">
                <a:latin typeface="Georgia"/>
                <a:cs typeface="Times New Roman" panose="02020603050405020304" pitchFamily="18" charset="0"/>
              </a:rPr>
              <a:t>u</a:t>
            </a:r>
            <a:r>
              <a:rPr sz="4600" spc="180" dirty="0">
                <a:latin typeface="Georgia"/>
                <a:cs typeface="Times New Roman" panose="02020603050405020304" pitchFamily="18" charset="0"/>
              </a:rPr>
              <a:t>g</a:t>
            </a:r>
            <a:r>
              <a:rPr sz="4600" spc="-215" dirty="0">
                <a:latin typeface="Georgia"/>
                <a:cs typeface="Times New Roman" panose="02020603050405020304" pitchFamily="18" charset="0"/>
              </a:rPr>
              <a:t>m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5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-11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475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5" dirty="0">
                <a:latin typeface="Georgia"/>
                <a:cs typeface="Times New Roman" panose="02020603050405020304" pitchFamily="18" charset="0"/>
              </a:rPr>
              <a:t>q</a:t>
            </a:r>
            <a:r>
              <a:rPr sz="4600" spc="-175" dirty="0">
                <a:latin typeface="Georgia"/>
                <a:cs typeface="Times New Roman" panose="02020603050405020304" pitchFamily="18" charset="0"/>
              </a:rPr>
              <a:t>u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45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cap="small" spc="-27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26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e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40" dirty="0">
                <a:latin typeface="Georgia"/>
                <a:cs typeface="Times New Roman" panose="02020603050405020304" pitchFamily="18" charset="0"/>
              </a:rPr>
              <a:t>z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5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-100" dirty="0">
                <a:latin typeface="Georgia"/>
                <a:cs typeface="Times New Roman" panose="02020603050405020304" pitchFamily="18" charset="0"/>
              </a:rPr>
              <a:t>f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45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240" dirty="0">
                <a:latin typeface="Georgia"/>
                <a:cs typeface="Times New Roman" panose="02020603050405020304" pitchFamily="18" charset="0"/>
              </a:rPr>
              <a:t>w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l</a:t>
            </a:r>
            <a:r>
              <a:rPr sz="4600" spc="-150" dirty="0">
                <a:latin typeface="Georgia"/>
                <a:cs typeface="Times New Roman" panose="02020603050405020304" pitchFamily="18" charset="0"/>
              </a:rPr>
              <a:t>l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45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cap="small" spc="-27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6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cap="small" spc="-32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-215" dirty="0">
                <a:latin typeface="Georgia"/>
                <a:cs typeface="Times New Roman" panose="02020603050405020304" pitchFamily="18" charset="0"/>
              </a:rPr>
              <a:t>m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-45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cap="small" spc="-27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e 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et</a:t>
            </a:r>
            <a:r>
              <a:rPr lang="en-IN" sz="4600" spc="-75" dirty="0">
                <a:latin typeface="Georgia"/>
                <a:cs typeface="Times New Roman" panose="02020603050405020304" pitchFamily="18" charset="0"/>
              </a:rPr>
              <a:t>.</a:t>
            </a:r>
            <a:r>
              <a:rPr lang="en-IN" sz="4600" dirty="0">
                <a:latin typeface="Georgia"/>
                <a:cs typeface="Times New Roman" panose="02020603050405020304" pitchFamily="18" charset="0"/>
              </a:rPr>
              <a:t>	</a:t>
            </a:r>
            <a:r>
              <a:rPr sz="4600" spc="535" dirty="0">
                <a:latin typeface="Georgia"/>
                <a:cs typeface="Times New Roman" panose="02020603050405020304" pitchFamily="18" charset="0"/>
              </a:rPr>
              <a:t>W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75" dirty="0">
                <a:latin typeface="Georgia"/>
                <a:cs typeface="Times New Roman" panose="02020603050405020304" pitchFamily="18" charset="0"/>
              </a:rPr>
              <a:t>u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33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35" dirty="0">
                <a:latin typeface="Georgia"/>
                <a:cs typeface="Times New Roman" panose="02020603050405020304" pitchFamily="18" charset="0"/>
              </a:rPr>
              <a:t>p</a:t>
            </a:r>
            <a:r>
              <a:rPr sz="4600" spc="-26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275" dirty="0">
                <a:latin typeface="Georgia"/>
                <a:cs typeface="Times New Roman" panose="02020603050405020304" pitchFamily="18" charset="0"/>
              </a:rPr>
              <a:t>-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6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ee</a:t>
            </a:r>
            <a:r>
              <a:rPr sz="4600" spc="-185" dirty="0">
                <a:latin typeface="Georgia"/>
                <a:cs typeface="Times New Roman" panose="02020603050405020304" pitchFamily="18" charset="0"/>
              </a:rPr>
              <a:t>p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l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26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229" dirty="0">
                <a:latin typeface="Georgia"/>
                <a:cs typeface="Times New Roman" panose="02020603050405020304" pitchFamily="18" charset="0"/>
              </a:rPr>
              <a:t>g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15" dirty="0">
                <a:latin typeface="Georgia"/>
                <a:cs typeface="Times New Roman" panose="02020603050405020304" pitchFamily="18" charset="0"/>
              </a:rPr>
              <a:t>m</a:t>
            </a:r>
            <a:r>
              <a:rPr sz="4600" cap="small" spc="-32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l </a:t>
            </a:r>
            <a:r>
              <a:rPr sz="4600" spc="-22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50" dirty="0">
                <a:latin typeface="Georgia"/>
                <a:cs typeface="Times New Roman" panose="02020603050405020304" pitchFamily="18" charset="0"/>
              </a:rPr>
              <a:t>ff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34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et</a:t>
            </a:r>
            <a:r>
              <a:rPr sz="4600" spc="65" dirty="0">
                <a:latin typeface="Georgia"/>
                <a:cs typeface="Times New Roman" panose="02020603050405020304" pitchFamily="18" charset="0"/>
              </a:rPr>
              <a:t>B</a:t>
            </a:r>
            <a:r>
              <a:rPr sz="4600" spc="-470" dirty="0">
                <a:latin typeface="Georgia"/>
                <a:cs typeface="Times New Roman" panose="02020603050405020304" pitchFamily="18" charset="0"/>
              </a:rPr>
              <a:t>0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50" dirty="0">
                <a:latin typeface="Georgia"/>
                <a:cs typeface="Times New Roman" panose="02020603050405020304" pitchFamily="18" charset="0"/>
              </a:rPr>
              <a:t>f</a:t>
            </a:r>
            <a:r>
              <a:rPr sz="4600" spc="-26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cap="small" spc="-32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-165" dirty="0">
                <a:latin typeface="Georgia"/>
                <a:cs typeface="Times New Roman" panose="02020603050405020304" pitchFamily="18" charset="0"/>
              </a:rPr>
              <a:t>m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2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50" dirty="0">
                <a:latin typeface="Georgia"/>
                <a:cs typeface="Times New Roman" panose="02020603050405020304" pitchFamily="18" charset="0"/>
              </a:rPr>
              <a:t>ff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34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50" dirty="0">
                <a:latin typeface="Georgia"/>
                <a:cs typeface="Times New Roman" panose="02020603050405020304" pitchFamily="18" charset="0"/>
              </a:rPr>
              <a:t>f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mi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l</a:t>
            </a:r>
            <a:r>
              <a:rPr sz="4600" spc="160" dirty="0">
                <a:latin typeface="Georgia"/>
                <a:cs typeface="Times New Roman" panose="02020603050405020304" pitchFamily="18" charset="0"/>
              </a:rPr>
              <a:t>y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240" dirty="0">
                <a:latin typeface="Georgia"/>
                <a:cs typeface="Times New Roman" panose="02020603050405020304" pitchFamily="18" charset="0"/>
              </a:rPr>
              <a:t>w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45" dirty="0">
                <a:latin typeface="Georgia"/>
                <a:cs typeface="Times New Roman" panose="02020603050405020304" pitchFamily="18" charset="0"/>
              </a:rPr>
              <a:t>c</a:t>
            </a:r>
            <a:r>
              <a:rPr sz="4600" spc="-155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240" dirty="0">
                <a:latin typeface="Georgia"/>
                <a:cs typeface="Times New Roman" panose="02020603050405020304" pitchFamily="18" charset="0"/>
              </a:rPr>
              <a:t>w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45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60" dirty="0">
                <a:latin typeface="Georgia"/>
                <a:cs typeface="Times New Roman" panose="02020603050405020304" pitchFamily="18" charset="0"/>
              </a:rPr>
              <a:t>r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d </a:t>
            </a:r>
            <a:r>
              <a:rPr sz="4600" cap="small" spc="-320" dirty="0">
                <a:latin typeface="Georgia"/>
                <a:cs typeface="Times New Roman" panose="02020603050405020304" pitchFamily="18" charset="0"/>
              </a:rPr>
              <a:t>o</a:t>
            </a:r>
            <a:r>
              <a:rPr sz="4600" spc="-11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7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215" dirty="0">
                <a:latin typeface="Georgia"/>
                <a:cs typeface="Times New Roman" panose="02020603050405020304" pitchFamily="18" charset="0"/>
              </a:rPr>
              <a:t>m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180" dirty="0">
                <a:latin typeface="Georgia"/>
                <a:cs typeface="Times New Roman" panose="02020603050405020304" pitchFamily="18" charset="0"/>
              </a:rPr>
              <a:t>g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505" dirty="0">
                <a:latin typeface="Georgia"/>
                <a:cs typeface="Times New Roman" panose="02020603050405020304" pitchFamily="18" charset="0"/>
              </a:rPr>
              <a:t>s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4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385" dirty="0">
                <a:latin typeface="Georgia"/>
                <a:cs typeface="Times New Roman" panose="02020603050405020304" pitchFamily="18" charset="0"/>
              </a:rPr>
              <a:t>a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20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204" dirty="0">
                <a:latin typeface="Georgia"/>
                <a:cs typeface="Times New Roman" panose="02020603050405020304" pitchFamily="18" charset="0"/>
              </a:rPr>
              <a:t>h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11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30" dirty="0">
                <a:latin typeface="Georgia"/>
                <a:cs typeface="Times New Roman" panose="02020603050405020304" pitchFamily="18" charset="0"/>
              </a:rPr>
              <a:t> </a:t>
            </a:r>
            <a:r>
              <a:rPr sz="4600" spc="-150" dirty="0">
                <a:latin typeface="Georgia"/>
                <a:cs typeface="Times New Roman" panose="02020603050405020304" pitchFamily="18" charset="0"/>
              </a:rPr>
              <a:t>f</a:t>
            </a:r>
            <a:r>
              <a:rPr sz="4600" spc="-105" dirty="0">
                <a:latin typeface="Georgia"/>
                <a:cs typeface="Times New Roman" panose="02020603050405020304" pitchFamily="18" charset="0"/>
              </a:rPr>
              <a:t>i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275" dirty="0">
                <a:latin typeface="Georgia"/>
                <a:cs typeface="Times New Roman" panose="02020603050405020304" pitchFamily="18" charset="0"/>
              </a:rPr>
              <a:t>-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t</a:t>
            </a:r>
            <a:r>
              <a:rPr sz="4600" spc="-175" dirty="0">
                <a:latin typeface="Georgia"/>
                <a:cs typeface="Times New Roman" panose="02020603050405020304" pitchFamily="18" charset="0"/>
              </a:rPr>
              <a:t>u</a:t>
            </a:r>
            <a:r>
              <a:rPr sz="4600" spc="-160" dirty="0">
                <a:latin typeface="Georgia"/>
                <a:cs typeface="Times New Roman" panose="02020603050405020304" pitchFamily="18" charset="0"/>
              </a:rPr>
              <a:t>n</a:t>
            </a:r>
            <a:r>
              <a:rPr sz="4600" spc="-190" dirty="0">
                <a:latin typeface="Georgia"/>
                <a:cs typeface="Times New Roman" panose="02020603050405020304" pitchFamily="18" charset="0"/>
              </a:rPr>
              <a:t>e</a:t>
            </a:r>
            <a:r>
              <a:rPr sz="4600" spc="-250" dirty="0">
                <a:latin typeface="Georgia"/>
                <a:cs typeface="Times New Roman" panose="02020603050405020304" pitchFamily="18" charset="0"/>
              </a:rPr>
              <a:t>d</a:t>
            </a:r>
            <a:r>
              <a:rPr sz="4600" spc="-75" dirty="0">
                <a:latin typeface="Georgia"/>
                <a:cs typeface="Times New Roman" panose="02020603050405020304" pitchFamily="18" charset="0"/>
              </a:rPr>
              <a:t>.</a:t>
            </a:r>
            <a:endParaRPr sz="4600" dirty="0">
              <a:latin typeface="Georgia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450" dirty="0">
              <a:latin typeface="Georgia"/>
              <a:cs typeface="Georgia"/>
            </a:endParaRPr>
          </a:p>
          <a:p>
            <a:pPr marL="295910">
              <a:lnSpc>
                <a:spcPct val="100000"/>
              </a:lnSpc>
            </a:pPr>
            <a:r>
              <a:rPr sz="4300" b="1" spc="140" dirty="0">
                <a:latin typeface="Palatino Linotype"/>
                <a:cs typeface="Palatino Linotype"/>
              </a:rPr>
              <a:t>K</a:t>
            </a:r>
            <a:r>
              <a:rPr sz="4300" b="1" spc="-60" dirty="0">
                <a:latin typeface="Palatino Linotype"/>
                <a:cs typeface="Palatino Linotype"/>
              </a:rPr>
              <a:t>e</a:t>
            </a:r>
            <a:r>
              <a:rPr sz="4300" b="1" spc="15" dirty="0">
                <a:latin typeface="Palatino Linotype"/>
                <a:cs typeface="Palatino Linotype"/>
              </a:rPr>
              <a:t>y</a:t>
            </a:r>
            <a:r>
              <a:rPr sz="4300" b="1" spc="5" dirty="0">
                <a:latin typeface="Palatino Linotype"/>
                <a:cs typeface="Palatino Linotype"/>
              </a:rPr>
              <a:t>w</a:t>
            </a:r>
            <a:r>
              <a:rPr sz="4300" b="1" spc="85" dirty="0">
                <a:latin typeface="Palatino Linotype"/>
                <a:cs typeface="Palatino Linotype"/>
              </a:rPr>
              <a:t>o</a:t>
            </a:r>
            <a:r>
              <a:rPr sz="4300" b="1" spc="15" dirty="0">
                <a:latin typeface="Palatino Linotype"/>
                <a:cs typeface="Palatino Linotype"/>
              </a:rPr>
              <a:t>r</a:t>
            </a:r>
            <a:r>
              <a:rPr sz="4300" b="1" spc="-215" dirty="0">
                <a:latin typeface="Palatino Linotype"/>
                <a:cs typeface="Palatino Linotype"/>
              </a:rPr>
              <a:t>d</a:t>
            </a:r>
            <a:r>
              <a:rPr sz="4300" b="1" spc="-315" dirty="0">
                <a:latin typeface="Palatino Linotype"/>
                <a:cs typeface="Palatino Linotype"/>
              </a:rPr>
              <a:t>s</a:t>
            </a:r>
            <a:r>
              <a:rPr sz="4300" b="1" spc="-5" dirty="0">
                <a:latin typeface="Palatino Linotype"/>
                <a:cs typeface="Palatino Linotype"/>
              </a:rPr>
              <a:t> </a:t>
            </a:r>
            <a:r>
              <a:rPr sz="4300" b="1" spc="175" dirty="0">
                <a:latin typeface="Palatino Linotype"/>
                <a:cs typeface="Palatino Linotype"/>
              </a:rPr>
              <a:t>:</a:t>
            </a:r>
            <a:r>
              <a:rPr sz="4300" b="1" spc="-5" dirty="0">
                <a:latin typeface="Palatino Linotype"/>
                <a:cs typeface="Palatino Linotype"/>
              </a:rPr>
              <a:t> </a:t>
            </a:r>
            <a:r>
              <a:rPr sz="4300" spc="495" dirty="0">
                <a:latin typeface="Georgia"/>
                <a:cs typeface="Georgia"/>
              </a:rPr>
              <a:t>C</a:t>
            </a:r>
            <a:r>
              <a:rPr sz="4300" cap="small" spc="-280" dirty="0">
                <a:latin typeface="Georgia"/>
                <a:cs typeface="Georgia"/>
              </a:rPr>
              <a:t>o</a:t>
            </a:r>
            <a:r>
              <a:rPr sz="4300" spc="-135" dirty="0">
                <a:latin typeface="Georgia"/>
                <a:cs typeface="Georgia"/>
              </a:rPr>
              <a:t>n</a:t>
            </a:r>
            <a:r>
              <a:rPr sz="4300" dirty="0">
                <a:latin typeface="Georgia"/>
                <a:cs typeface="Georgia"/>
              </a:rPr>
              <a:t>v</a:t>
            </a:r>
            <a:r>
              <a:rPr sz="4300" cap="small" spc="-280" dirty="0">
                <a:latin typeface="Georgia"/>
                <a:cs typeface="Georgia"/>
              </a:rPr>
              <a:t>o</a:t>
            </a:r>
            <a:r>
              <a:rPr sz="4300" spc="-180" dirty="0">
                <a:latin typeface="Georgia"/>
                <a:cs typeface="Georgia"/>
              </a:rPr>
              <a:t>l</a:t>
            </a:r>
            <a:r>
              <a:rPr sz="4300" spc="-150" dirty="0">
                <a:latin typeface="Georgia"/>
                <a:cs typeface="Georgia"/>
              </a:rPr>
              <a:t>u</a:t>
            </a:r>
            <a:r>
              <a:rPr sz="4300" spc="-170" dirty="0">
                <a:latin typeface="Georgia"/>
                <a:cs typeface="Georgia"/>
              </a:rPr>
              <a:t>t</a:t>
            </a:r>
            <a:r>
              <a:rPr sz="4300" spc="-95" dirty="0">
                <a:latin typeface="Georgia"/>
                <a:cs typeface="Georgia"/>
              </a:rPr>
              <a:t>i</a:t>
            </a:r>
            <a:r>
              <a:rPr sz="4300" spc="-30" dirty="0">
                <a:latin typeface="Georgia"/>
                <a:cs typeface="Georgia"/>
              </a:rPr>
              <a:t>o</a:t>
            </a:r>
            <a:r>
              <a:rPr sz="4300" spc="-135" dirty="0">
                <a:latin typeface="Georgia"/>
                <a:cs typeface="Georgia"/>
              </a:rPr>
              <a:t>n</a:t>
            </a:r>
            <a:r>
              <a:rPr sz="4300" spc="-350" dirty="0">
                <a:latin typeface="Georgia"/>
                <a:cs typeface="Georgia"/>
              </a:rPr>
              <a:t>a</a:t>
            </a:r>
            <a:r>
              <a:rPr sz="4300" spc="-135" dirty="0">
                <a:latin typeface="Georgia"/>
                <a:cs typeface="Georgia"/>
              </a:rPr>
              <a:t>l</a:t>
            </a:r>
            <a:r>
              <a:rPr sz="4300" spc="35" dirty="0">
                <a:latin typeface="Georgia"/>
                <a:cs typeface="Georgia"/>
              </a:rPr>
              <a:t> </a:t>
            </a:r>
            <a:r>
              <a:rPr sz="4300" spc="335" dirty="0">
                <a:latin typeface="Georgia"/>
                <a:cs typeface="Georgia"/>
              </a:rPr>
              <a:t>N</a:t>
            </a:r>
            <a:r>
              <a:rPr sz="4300" spc="-165" dirty="0">
                <a:latin typeface="Georgia"/>
                <a:cs typeface="Georgia"/>
              </a:rPr>
              <a:t>e</a:t>
            </a:r>
            <a:r>
              <a:rPr sz="4300" spc="-150" dirty="0">
                <a:latin typeface="Georgia"/>
                <a:cs typeface="Georgia"/>
              </a:rPr>
              <a:t>u</a:t>
            </a:r>
            <a:r>
              <a:rPr sz="4300" spc="-235" dirty="0">
                <a:latin typeface="Georgia"/>
                <a:cs typeface="Georgia"/>
              </a:rPr>
              <a:t>r</a:t>
            </a:r>
            <a:r>
              <a:rPr sz="4300" spc="-350" dirty="0">
                <a:latin typeface="Georgia"/>
                <a:cs typeface="Georgia"/>
              </a:rPr>
              <a:t>a</a:t>
            </a:r>
            <a:r>
              <a:rPr sz="4300" spc="-135" dirty="0">
                <a:latin typeface="Georgia"/>
                <a:cs typeface="Georgia"/>
              </a:rPr>
              <a:t>l</a:t>
            </a:r>
            <a:r>
              <a:rPr sz="4300" spc="35" dirty="0">
                <a:latin typeface="Georgia"/>
                <a:cs typeface="Georgia"/>
              </a:rPr>
              <a:t> </a:t>
            </a:r>
            <a:r>
              <a:rPr sz="4300" spc="335" dirty="0">
                <a:latin typeface="Georgia"/>
                <a:cs typeface="Georgia"/>
              </a:rPr>
              <a:t>N</a:t>
            </a:r>
            <a:r>
              <a:rPr sz="4300" spc="-165" dirty="0">
                <a:latin typeface="Georgia"/>
                <a:cs typeface="Georgia"/>
              </a:rPr>
              <a:t>e</a:t>
            </a:r>
            <a:r>
              <a:rPr sz="4300" spc="-170" dirty="0">
                <a:latin typeface="Georgia"/>
                <a:cs typeface="Georgia"/>
              </a:rPr>
              <a:t>t</a:t>
            </a:r>
            <a:r>
              <a:rPr sz="4300" spc="245" dirty="0">
                <a:latin typeface="Georgia"/>
                <a:cs typeface="Georgia"/>
              </a:rPr>
              <a:t>w</a:t>
            </a:r>
            <a:r>
              <a:rPr sz="4300" cap="small" spc="-280" dirty="0">
                <a:latin typeface="Georgia"/>
                <a:cs typeface="Georgia"/>
              </a:rPr>
              <a:t>o</a:t>
            </a:r>
            <a:r>
              <a:rPr sz="4300" spc="-235" dirty="0">
                <a:latin typeface="Georgia"/>
                <a:cs typeface="Georgia"/>
              </a:rPr>
              <a:t>r</a:t>
            </a:r>
            <a:r>
              <a:rPr sz="4300" spc="-40" dirty="0">
                <a:latin typeface="Georgia"/>
                <a:cs typeface="Georgia"/>
              </a:rPr>
              <a:t>k</a:t>
            </a:r>
            <a:r>
              <a:rPr sz="4300" spc="-459" dirty="0">
                <a:latin typeface="Georgia"/>
                <a:cs typeface="Georgia"/>
              </a:rPr>
              <a:t>s</a:t>
            </a:r>
            <a:r>
              <a:rPr sz="4300" spc="-65" dirty="0">
                <a:latin typeface="Georgia"/>
                <a:cs typeface="Georgia"/>
              </a:rPr>
              <a:t>,</a:t>
            </a:r>
            <a:r>
              <a:rPr sz="4300" spc="35" dirty="0">
                <a:latin typeface="Georgia"/>
                <a:cs typeface="Georgia"/>
              </a:rPr>
              <a:t> </a:t>
            </a:r>
            <a:r>
              <a:rPr sz="4300" spc="30" dirty="0">
                <a:latin typeface="Georgia"/>
                <a:cs typeface="Georgia"/>
              </a:rPr>
              <a:t>M</a:t>
            </a:r>
            <a:r>
              <a:rPr sz="4300" spc="-75" dirty="0">
                <a:latin typeface="Georgia"/>
                <a:cs typeface="Georgia"/>
              </a:rPr>
              <a:t>R</a:t>
            </a:r>
            <a:r>
              <a:rPr sz="4300" spc="-250" dirty="0">
                <a:latin typeface="Georgia"/>
                <a:cs typeface="Georgia"/>
              </a:rPr>
              <a:t>I</a:t>
            </a:r>
            <a:r>
              <a:rPr sz="4300" spc="-65" dirty="0">
                <a:latin typeface="Georgia"/>
                <a:cs typeface="Georgia"/>
              </a:rPr>
              <a:t>,</a:t>
            </a:r>
            <a:endParaRPr lang="en-US" sz="4300" dirty="0">
              <a:latin typeface="Georgia"/>
              <a:cs typeface="Georgia"/>
            </a:endParaRPr>
          </a:p>
          <a:p>
            <a:pPr marL="3272154">
              <a:lnSpc>
                <a:spcPct val="100000"/>
              </a:lnSpc>
              <a:spcBef>
                <a:spcPts val="840"/>
              </a:spcBef>
            </a:pPr>
            <a:r>
              <a:rPr lang="en-US" sz="4300" spc="-65" dirty="0">
                <a:latin typeface="Georgia"/>
                <a:cs typeface="Georgia"/>
              </a:rPr>
              <a:t>Deep</a:t>
            </a:r>
            <a:r>
              <a:rPr lang="en-US" sz="4300" spc="45" dirty="0">
                <a:latin typeface="Georgia"/>
                <a:cs typeface="Georgia"/>
              </a:rPr>
              <a:t> </a:t>
            </a:r>
            <a:r>
              <a:rPr lang="en-US" sz="4300" spc="-114" dirty="0">
                <a:latin typeface="Georgia"/>
                <a:cs typeface="Georgia"/>
              </a:rPr>
              <a:t>Learning,</a:t>
            </a:r>
            <a:r>
              <a:rPr lang="en-US" sz="4300" spc="50" dirty="0">
                <a:latin typeface="Georgia"/>
                <a:cs typeface="Georgia"/>
              </a:rPr>
              <a:t> </a:t>
            </a:r>
            <a:r>
              <a:rPr lang="en-US" sz="4300" spc="-110" dirty="0">
                <a:latin typeface="Georgia"/>
                <a:cs typeface="Georgia"/>
              </a:rPr>
              <a:t>EffiecientNetB0,</a:t>
            </a:r>
            <a:r>
              <a:rPr lang="en-US" sz="4300" spc="50" dirty="0">
                <a:latin typeface="Georgia"/>
                <a:cs typeface="Georgia"/>
              </a:rPr>
              <a:t> </a:t>
            </a:r>
            <a:r>
              <a:rPr lang="en-US" sz="4300" spc="-195" dirty="0">
                <a:latin typeface="Georgia"/>
                <a:cs typeface="Georgia"/>
              </a:rPr>
              <a:t>Feature</a:t>
            </a:r>
            <a:r>
              <a:rPr lang="en-US" sz="4300" spc="45" dirty="0">
                <a:latin typeface="Georgia"/>
                <a:cs typeface="Georgia"/>
              </a:rPr>
              <a:t> </a:t>
            </a:r>
            <a:r>
              <a:rPr lang="en-US" sz="4300" spc="-145" dirty="0">
                <a:latin typeface="Georgia"/>
                <a:cs typeface="Georgia"/>
              </a:rPr>
              <a:t>Extraction</a:t>
            </a:r>
            <a:endParaRPr lang="en-US" sz="43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6937" y="84531"/>
            <a:ext cx="502221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2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4309" y="1225905"/>
            <a:ext cx="9392285" cy="602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68805">
              <a:lnSpc>
                <a:spcPct val="115999"/>
              </a:lnSpc>
              <a:spcBef>
                <a:spcPts val="100"/>
              </a:spcBef>
            </a:pPr>
            <a:r>
              <a:rPr sz="4850" spc="-459" dirty="0">
                <a:latin typeface="Verdana"/>
                <a:cs typeface="Verdana"/>
              </a:rPr>
              <a:t>T</a:t>
            </a:r>
            <a:r>
              <a:rPr sz="4850" spc="-505" dirty="0">
                <a:latin typeface="Verdana"/>
                <a:cs typeface="Verdana"/>
              </a:rPr>
              <a:t>h</a:t>
            </a:r>
            <a:r>
              <a:rPr sz="4850" spc="-509" dirty="0">
                <a:latin typeface="Verdana"/>
                <a:cs typeface="Verdana"/>
              </a:rPr>
              <a:t>e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565" dirty="0">
                <a:latin typeface="Verdana"/>
                <a:cs typeface="Verdana"/>
              </a:rPr>
              <a:t>s</a:t>
            </a:r>
            <a:r>
              <a:rPr sz="4850" spc="-560" dirty="0">
                <a:latin typeface="Verdana"/>
                <a:cs typeface="Verdana"/>
              </a:rPr>
              <a:t>e</a:t>
            </a:r>
            <a:r>
              <a:rPr sz="4850" spc="-380" dirty="0">
                <a:latin typeface="Verdana"/>
                <a:cs typeface="Verdana"/>
              </a:rPr>
              <a:t>co</a:t>
            </a:r>
            <a:r>
              <a:rPr sz="4850" spc="-490" dirty="0">
                <a:latin typeface="Verdana"/>
                <a:cs typeface="Verdana"/>
              </a:rPr>
              <a:t>n</a:t>
            </a:r>
            <a:r>
              <a:rPr sz="4850" spc="-350" dirty="0">
                <a:latin typeface="Verdana"/>
                <a:cs typeface="Verdana"/>
              </a:rPr>
              <a:t>d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775" dirty="0">
                <a:latin typeface="Verdana"/>
                <a:cs typeface="Verdana"/>
              </a:rPr>
              <a:t>m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565" dirty="0">
                <a:latin typeface="Verdana"/>
                <a:cs typeface="Verdana"/>
              </a:rPr>
              <a:t>s</a:t>
            </a:r>
            <a:r>
              <a:rPr sz="4850" spc="-310" dirty="0">
                <a:latin typeface="Verdana"/>
                <a:cs typeface="Verdana"/>
              </a:rPr>
              <a:t>t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210" dirty="0">
                <a:latin typeface="Verdana"/>
                <a:cs typeface="Verdana"/>
              </a:rPr>
              <a:t>i</a:t>
            </a:r>
            <a:r>
              <a:rPr sz="4850" spc="-775" dirty="0">
                <a:latin typeface="Verdana"/>
                <a:cs typeface="Verdana"/>
              </a:rPr>
              <a:t>m</a:t>
            </a:r>
            <a:r>
              <a:rPr sz="4850" spc="-400" dirty="0">
                <a:latin typeface="Verdana"/>
                <a:cs typeface="Verdana"/>
              </a:rPr>
              <a:t>p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475" dirty="0">
                <a:latin typeface="Verdana"/>
                <a:cs typeface="Verdana"/>
              </a:rPr>
              <a:t>r</a:t>
            </a:r>
            <a:r>
              <a:rPr sz="4850" spc="-360" dirty="0">
                <a:latin typeface="Verdana"/>
                <a:cs typeface="Verdana"/>
              </a:rPr>
              <a:t>t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490" dirty="0">
                <a:latin typeface="Verdana"/>
                <a:cs typeface="Verdana"/>
              </a:rPr>
              <a:t>n</a:t>
            </a:r>
            <a:r>
              <a:rPr sz="4850" spc="-290" dirty="0">
                <a:latin typeface="Verdana"/>
                <a:cs typeface="Verdana"/>
              </a:rPr>
              <a:t>t  </a:t>
            </a:r>
            <a:r>
              <a:rPr sz="4850" spc="-380" dirty="0">
                <a:latin typeface="Verdana"/>
                <a:cs typeface="Verdana"/>
              </a:rPr>
              <a:t>c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505" dirty="0">
                <a:latin typeface="Verdana"/>
                <a:cs typeface="Verdana"/>
              </a:rPr>
              <a:t>u</a:t>
            </a:r>
            <a:r>
              <a:rPr sz="4850" spc="-565" dirty="0">
                <a:latin typeface="Verdana"/>
                <a:cs typeface="Verdana"/>
              </a:rPr>
              <a:t>s</a:t>
            </a:r>
            <a:r>
              <a:rPr sz="4850" spc="-509" dirty="0">
                <a:latin typeface="Verdana"/>
                <a:cs typeface="Verdana"/>
              </a:rPr>
              <a:t>e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330" dirty="0">
                <a:latin typeface="Verdana"/>
                <a:cs typeface="Verdana"/>
              </a:rPr>
              <a:t>f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400" dirty="0">
                <a:latin typeface="Verdana"/>
                <a:cs typeface="Verdana"/>
              </a:rPr>
              <a:t>d</a:t>
            </a:r>
            <a:r>
              <a:rPr sz="4850" spc="-560" dirty="0">
                <a:latin typeface="Verdana"/>
                <a:cs typeface="Verdana"/>
              </a:rPr>
              <a:t>e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360" dirty="0">
                <a:latin typeface="Verdana"/>
                <a:cs typeface="Verdana"/>
              </a:rPr>
              <a:t>t</a:t>
            </a:r>
            <a:r>
              <a:rPr sz="4850" spc="-455" dirty="0">
                <a:latin typeface="Verdana"/>
                <a:cs typeface="Verdana"/>
              </a:rPr>
              <a:t>h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380" dirty="0">
                <a:latin typeface="Verdana"/>
                <a:cs typeface="Verdana"/>
              </a:rPr>
              <a:t>cco</a:t>
            </a:r>
            <a:r>
              <a:rPr sz="4850" spc="-475" dirty="0">
                <a:latin typeface="Verdana"/>
                <a:cs typeface="Verdana"/>
              </a:rPr>
              <a:t>r</a:t>
            </a:r>
            <a:r>
              <a:rPr sz="4850" spc="-400" dirty="0">
                <a:latin typeface="Verdana"/>
                <a:cs typeface="Verdana"/>
              </a:rPr>
              <a:t>d</a:t>
            </a:r>
            <a:r>
              <a:rPr sz="4850" spc="-210" dirty="0">
                <a:latin typeface="Verdana"/>
                <a:cs typeface="Verdana"/>
              </a:rPr>
              <a:t>i</a:t>
            </a:r>
            <a:r>
              <a:rPr sz="4850" spc="-490" dirty="0">
                <a:latin typeface="Verdana"/>
                <a:cs typeface="Verdana"/>
              </a:rPr>
              <a:t>n</a:t>
            </a:r>
            <a:r>
              <a:rPr sz="4850" spc="-605" dirty="0">
                <a:latin typeface="Verdana"/>
                <a:cs typeface="Verdana"/>
              </a:rPr>
              <a:t>g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360" dirty="0">
                <a:latin typeface="Verdana"/>
                <a:cs typeface="Verdana"/>
              </a:rPr>
              <a:t>t</a:t>
            </a:r>
            <a:r>
              <a:rPr sz="4850" spc="-330" dirty="0">
                <a:latin typeface="Verdana"/>
                <a:cs typeface="Verdana"/>
              </a:rPr>
              <a:t>o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360" dirty="0">
                <a:latin typeface="Verdana"/>
                <a:cs typeface="Verdana"/>
              </a:rPr>
              <a:t>t</a:t>
            </a:r>
            <a:r>
              <a:rPr sz="4850" spc="-505" dirty="0">
                <a:latin typeface="Verdana"/>
                <a:cs typeface="Verdana"/>
              </a:rPr>
              <a:t>h</a:t>
            </a:r>
            <a:r>
              <a:rPr sz="4850" spc="-509" dirty="0">
                <a:latin typeface="Verdana"/>
                <a:cs typeface="Verdana"/>
              </a:rPr>
              <a:t>e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585" dirty="0">
                <a:latin typeface="Verdana"/>
                <a:cs typeface="Verdana"/>
              </a:rPr>
              <a:t>w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475" dirty="0">
                <a:latin typeface="Verdana"/>
                <a:cs typeface="Verdana"/>
              </a:rPr>
              <a:t>r</a:t>
            </a:r>
            <a:r>
              <a:rPr sz="4850" spc="-175" dirty="0">
                <a:latin typeface="Verdana"/>
                <a:cs typeface="Verdana"/>
              </a:rPr>
              <a:t>l</a:t>
            </a:r>
            <a:r>
              <a:rPr sz="4850" spc="-250" dirty="0">
                <a:latin typeface="Verdana"/>
                <a:cs typeface="Verdana"/>
              </a:rPr>
              <a:t>d  </a:t>
            </a:r>
            <a:r>
              <a:rPr sz="4850" spc="-434" dirty="0">
                <a:latin typeface="Verdana"/>
                <a:cs typeface="Verdana"/>
              </a:rPr>
              <a:t>health </a:t>
            </a:r>
            <a:r>
              <a:rPr sz="4850" spc="-440" dirty="0">
                <a:latin typeface="Verdana"/>
                <a:cs typeface="Verdana"/>
              </a:rPr>
              <a:t>organization </a:t>
            </a:r>
            <a:r>
              <a:rPr sz="4850" spc="-365" dirty="0">
                <a:latin typeface="Verdana"/>
                <a:cs typeface="Verdana"/>
              </a:rPr>
              <a:t>is </a:t>
            </a:r>
            <a:r>
              <a:rPr sz="4850" spc="-490" dirty="0">
                <a:latin typeface="Verdana"/>
                <a:cs typeface="Verdana"/>
              </a:rPr>
              <a:t>cancer, </a:t>
            </a:r>
            <a:r>
              <a:rPr sz="4850" spc="-459" dirty="0">
                <a:latin typeface="Verdana"/>
                <a:cs typeface="Verdana"/>
              </a:rPr>
              <a:t>and </a:t>
            </a:r>
            <a:r>
              <a:rPr sz="4850" spc="-455" dirty="0">
                <a:latin typeface="Verdana"/>
                <a:cs typeface="Verdana"/>
              </a:rPr>
              <a:t> </a:t>
            </a:r>
            <a:r>
              <a:rPr sz="4850" spc="-360" dirty="0">
                <a:latin typeface="Verdana"/>
                <a:cs typeface="Verdana"/>
              </a:rPr>
              <a:t>t</a:t>
            </a:r>
            <a:r>
              <a:rPr sz="4850" spc="-505" dirty="0">
                <a:latin typeface="Verdana"/>
                <a:cs typeface="Verdana"/>
              </a:rPr>
              <a:t>h</a:t>
            </a:r>
            <a:r>
              <a:rPr sz="4850" spc="-560" dirty="0">
                <a:latin typeface="Verdana"/>
                <a:cs typeface="Verdana"/>
              </a:rPr>
              <a:t>e</a:t>
            </a:r>
            <a:r>
              <a:rPr sz="4850" spc="-475" dirty="0">
                <a:latin typeface="Verdana"/>
                <a:cs typeface="Verdana"/>
              </a:rPr>
              <a:t>r</a:t>
            </a:r>
            <a:r>
              <a:rPr sz="4850" spc="-509" dirty="0">
                <a:latin typeface="Verdana"/>
                <a:cs typeface="Verdana"/>
              </a:rPr>
              <a:t>e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475" dirty="0">
                <a:latin typeface="Verdana"/>
                <a:cs typeface="Verdana"/>
              </a:rPr>
              <a:t>r</a:t>
            </a:r>
            <a:r>
              <a:rPr sz="4850" spc="-509" dirty="0">
                <a:latin typeface="Verdana"/>
                <a:cs typeface="Verdana"/>
              </a:rPr>
              <a:t>e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405" dirty="0">
                <a:latin typeface="Verdana"/>
                <a:cs typeface="Verdana"/>
              </a:rPr>
              <a:t>b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505" dirty="0">
                <a:latin typeface="Verdana"/>
                <a:cs typeface="Verdana"/>
              </a:rPr>
              <a:t>u</a:t>
            </a:r>
            <a:r>
              <a:rPr sz="4850" spc="-310" dirty="0">
                <a:latin typeface="Verdana"/>
                <a:cs typeface="Verdana"/>
              </a:rPr>
              <a:t>t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755" dirty="0">
                <a:latin typeface="Verdana"/>
                <a:cs typeface="Verdana"/>
              </a:rPr>
              <a:t>9</a:t>
            </a:r>
            <a:r>
              <a:rPr sz="4850" spc="-645" dirty="0">
                <a:latin typeface="Verdana"/>
                <a:cs typeface="Verdana"/>
              </a:rPr>
              <a:t>.</a:t>
            </a:r>
            <a:r>
              <a:rPr sz="4850" spc="-705" dirty="0">
                <a:latin typeface="Verdana"/>
                <a:cs typeface="Verdana"/>
              </a:rPr>
              <a:t>6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775" dirty="0">
                <a:latin typeface="Verdana"/>
                <a:cs typeface="Verdana"/>
              </a:rPr>
              <a:t>m</a:t>
            </a:r>
            <a:r>
              <a:rPr sz="4850" spc="-210" dirty="0">
                <a:latin typeface="Verdana"/>
                <a:cs typeface="Verdana"/>
              </a:rPr>
              <a:t>i</a:t>
            </a:r>
            <a:r>
              <a:rPr sz="4850" spc="-175" dirty="0">
                <a:latin typeface="Verdana"/>
                <a:cs typeface="Verdana"/>
              </a:rPr>
              <a:t>ll</a:t>
            </a:r>
            <a:r>
              <a:rPr sz="4850" spc="-210" dirty="0">
                <a:latin typeface="Verdana"/>
                <a:cs typeface="Verdana"/>
              </a:rPr>
              <a:t>i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440" dirty="0">
                <a:latin typeface="Verdana"/>
                <a:cs typeface="Verdana"/>
              </a:rPr>
              <a:t>n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400" dirty="0">
                <a:latin typeface="Verdana"/>
                <a:cs typeface="Verdana"/>
              </a:rPr>
              <a:t>d</a:t>
            </a:r>
            <a:r>
              <a:rPr sz="4850" spc="-560" dirty="0">
                <a:latin typeface="Verdana"/>
                <a:cs typeface="Verdana"/>
              </a:rPr>
              <a:t>e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360" dirty="0">
                <a:latin typeface="Verdana"/>
                <a:cs typeface="Verdana"/>
              </a:rPr>
              <a:t>t</a:t>
            </a:r>
            <a:r>
              <a:rPr sz="4850" spc="-505" dirty="0">
                <a:latin typeface="Verdana"/>
                <a:cs typeface="Verdana"/>
              </a:rPr>
              <a:t>h</a:t>
            </a:r>
            <a:r>
              <a:rPr sz="4850" spc="-515" dirty="0">
                <a:latin typeface="Verdana"/>
                <a:cs typeface="Verdana"/>
              </a:rPr>
              <a:t>s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210" dirty="0">
                <a:latin typeface="Verdana"/>
                <a:cs typeface="Verdana"/>
              </a:rPr>
              <a:t>i</a:t>
            </a:r>
            <a:r>
              <a:rPr sz="4850" spc="-310" dirty="0">
                <a:latin typeface="Verdana"/>
                <a:cs typeface="Verdana"/>
              </a:rPr>
              <a:t>n  </a:t>
            </a:r>
            <a:r>
              <a:rPr sz="4850" spc="-755" dirty="0">
                <a:latin typeface="Verdana"/>
                <a:cs typeface="Verdana"/>
              </a:rPr>
              <a:t>202</a:t>
            </a:r>
            <a:r>
              <a:rPr sz="4850" spc="-900" dirty="0">
                <a:latin typeface="Verdana"/>
                <a:cs typeface="Verdana"/>
              </a:rPr>
              <a:t>1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405" dirty="0">
                <a:latin typeface="Verdana"/>
                <a:cs typeface="Verdana"/>
              </a:rPr>
              <a:t>b</a:t>
            </a:r>
            <a:r>
              <a:rPr sz="4850" spc="-560" dirty="0">
                <a:latin typeface="Verdana"/>
                <a:cs typeface="Verdana"/>
              </a:rPr>
              <a:t>e</a:t>
            </a:r>
            <a:r>
              <a:rPr sz="4850" spc="-380" dirty="0">
                <a:latin typeface="Verdana"/>
                <a:cs typeface="Verdana"/>
              </a:rPr>
              <a:t>c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505" dirty="0">
                <a:latin typeface="Verdana"/>
                <a:cs typeface="Verdana"/>
              </a:rPr>
              <a:t>u</a:t>
            </a:r>
            <a:r>
              <a:rPr sz="4850" spc="-565" dirty="0">
                <a:latin typeface="Verdana"/>
                <a:cs typeface="Verdana"/>
              </a:rPr>
              <a:t>s</a:t>
            </a:r>
            <a:r>
              <a:rPr sz="4850" spc="-509" dirty="0">
                <a:latin typeface="Verdana"/>
                <a:cs typeface="Verdana"/>
              </a:rPr>
              <a:t>e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330" dirty="0">
                <a:latin typeface="Verdana"/>
                <a:cs typeface="Verdana"/>
              </a:rPr>
              <a:t>f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380" dirty="0">
                <a:latin typeface="Verdana"/>
                <a:cs typeface="Verdana"/>
              </a:rPr>
              <a:t>c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490" dirty="0">
                <a:latin typeface="Verdana"/>
                <a:cs typeface="Verdana"/>
              </a:rPr>
              <a:t>n</a:t>
            </a:r>
            <a:r>
              <a:rPr sz="4850" spc="-380" dirty="0">
                <a:latin typeface="Verdana"/>
                <a:cs typeface="Verdana"/>
              </a:rPr>
              <a:t>c</a:t>
            </a:r>
            <a:r>
              <a:rPr sz="4850" spc="-560" dirty="0">
                <a:latin typeface="Verdana"/>
                <a:cs typeface="Verdana"/>
              </a:rPr>
              <a:t>e</a:t>
            </a:r>
            <a:r>
              <a:rPr sz="4850" spc="-475" dirty="0">
                <a:latin typeface="Verdana"/>
                <a:cs typeface="Verdana"/>
              </a:rPr>
              <a:t>r</a:t>
            </a:r>
            <a:r>
              <a:rPr sz="4850" spc="-595" dirty="0">
                <a:latin typeface="Verdana"/>
                <a:cs typeface="Verdana"/>
              </a:rPr>
              <a:t>.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840" dirty="0">
                <a:latin typeface="Verdana"/>
                <a:cs typeface="Verdana"/>
              </a:rPr>
              <a:t>G</a:t>
            </a:r>
            <a:r>
              <a:rPr sz="4850" spc="-175" dirty="0">
                <a:latin typeface="Verdana"/>
                <a:cs typeface="Verdana"/>
              </a:rPr>
              <a:t>l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405" dirty="0">
                <a:latin typeface="Verdana"/>
                <a:cs typeface="Verdana"/>
              </a:rPr>
              <a:t>b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175" dirty="0">
                <a:latin typeface="Verdana"/>
                <a:cs typeface="Verdana"/>
              </a:rPr>
              <a:t>ll</a:t>
            </a:r>
            <a:r>
              <a:rPr sz="4850" spc="-700" dirty="0">
                <a:latin typeface="Verdana"/>
                <a:cs typeface="Verdana"/>
              </a:rPr>
              <a:t>y</a:t>
            </a:r>
            <a:r>
              <a:rPr sz="4850" spc="-580" dirty="0">
                <a:latin typeface="Verdana"/>
                <a:cs typeface="Verdana"/>
              </a:rPr>
              <a:t>,  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405" dirty="0">
                <a:latin typeface="Verdana"/>
                <a:cs typeface="Verdana"/>
              </a:rPr>
              <a:t>b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505" dirty="0">
                <a:latin typeface="Verdana"/>
                <a:cs typeface="Verdana"/>
              </a:rPr>
              <a:t>u</a:t>
            </a:r>
            <a:r>
              <a:rPr sz="4850" spc="-310" dirty="0">
                <a:latin typeface="Verdana"/>
                <a:cs typeface="Verdana"/>
              </a:rPr>
              <a:t>t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900" dirty="0">
                <a:latin typeface="Verdana"/>
                <a:cs typeface="Verdana"/>
              </a:rPr>
              <a:t>1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505" dirty="0">
                <a:latin typeface="Verdana"/>
                <a:cs typeface="Verdana"/>
              </a:rPr>
              <a:t>u</a:t>
            </a:r>
            <a:r>
              <a:rPr sz="4850" spc="-310" dirty="0">
                <a:latin typeface="Verdana"/>
                <a:cs typeface="Verdana"/>
              </a:rPr>
              <a:t>t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330" dirty="0">
                <a:latin typeface="Verdana"/>
                <a:cs typeface="Verdana"/>
              </a:rPr>
              <a:t>f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560" dirty="0">
                <a:latin typeface="Verdana"/>
                <a:cs typeface="Verdana"/>
              </a:rPr>
              <a:t>e</a:t>
            </a:r>
            <a:r>
              <a:rPr sz="4850" spc="-700" dirty="0">
                <a:latin typeface="Verdana"/>
                <a:cs typeface="Verdana"/>
              </a:rPr>
              <a:t>v</a:t>
            </a:r>
            <a:r>
              <a:rPr sz="4850" spc="-560" dirty="0">
                <a:latin typeface="Verdana"/>
                <a:cs typeface="Verdana"/>
              </a:rPr>
              <a:t>e</a:t>
            </a:r>
            <a:r>
              <a:rPr sz="4850" spc="-475" dirty="0">
                <a:latin typeface="Verdana"/>
                <a:cs typeface="Verdana"/>
              </a:rPr>
              <a:t>r</a:t>
            </a:r>
            <a:r>
              <a:rPr sz="4850" spc="-650" dirty="0">
                <a:latin typeface="Verdana"/>
                <a:cs typeface="Verdana"/>
              </a:rPr>
              <a:t>y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705" dirty="0">
                <a:latin typeface="Verdana"/>
                <a:cs typeface="Verdana"/>
              </a:rPr>
              <a:t>6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400" dirty="0">
                <a:latin typeface="Verdana"/>
                <a:cs typeface="Verdana"/>
              </a:rPr>
              <a:t>d</a:t>
            </a:r>
            <a:r>
              <a:rPr sz="4850" spc="-560" dirty="0">
                <a:latin typeface="Verdana"/>
                <a:cs typeface="Verdana"/>
              </a:rPr>
              <a:t>e</a:t>
            </a:r>
            <a:r>
              <a:rPr sz="4850" spc="-540" dirty="0">
                <a:latin typeface="Verdana"/>
                <a:cs typeface="Verdana"/>
              </a:rPr>
              <a:t>a</a:t>
            </a:r>
            <a:r>
              <a:rPr sz="4850" spc="-360" dirty="0">
                <a:latin typeface="Verdana"/>
                <a:cs typeface="Verdana"/>
              </a:rPr>
              <a:t>t</a:t>
            </a:r>
            <a:r>
              <a:rPr sz="4850" spc="-455" dirty="0">
                <a:latin typeface="Verdana"/>
                <a:cs typeface="Verdana"/>
              </a:rPr>
              <a:t>h</a:t>
            </a:r>
            <a:r>
              <a:rPr sz="4850" spc="-835" dirty="0">
                <a:latin typeface="Verdana"/>
                <a:cs typeface="Verdana"/>
              </a:rPr>
              <a:t> </a:t>
            </a:r>
            <a:r>
              <a:rPr sz="4850" spc="-380" dirty="0">
                <a:latin typeface="Verdana"/>
                <a:cs typeface="Verdana"/>
              </a:rPr>
              <a:t>f</a:t>
            </a:r>
            <a:r>
              <a:rPr sz="4850" spc="-475" dirty="0">
                <a:latin typeface="Verdana"/>
                <a:cs typeface="Verdana"/>
              </a:rPr>
              <a:t>r</a:t>
            </a:r>
            <a:r>
              <a:rPr sz="4850" spc="-380" dirty="0">
                <a:latin typeface="Verdana"/>
                <a:cs typeface="Verdana"/>
              </a:rPr>
              <a:t>o</a:t>
            </a:r>
            <a:r>
              <a:rPr sz="4850" spc="-420" dirty="0">
                <a:latin typeface="Verdana"/>
                <a:cs typeface="Verdana"/>
              </a:rPr>
              <a:t>m  </a:t>
            </a:r>
            <a:r>
              <a:rPr sz="4850" spc="-490" dirty="0">
                <a:latin typeface="Verdana"/>
                <a:cs typeface="Verdana"/>
              </a:rPr>
              <a:t>cancer.</a:t>
            </a:r>
            <a:endParaRPr sz="485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0894" y="4765185"/>
            <a:ext cx="7972424" cy="55218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5739" y="1258865"/>
            <a:ext cx="6648450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50" b="1" spc="-155" dirty="0">
                <a:solidFill>
                  <a:srgbClr val="731F7C"/>
                </a:solidFill>
                <a:latin typeface="Trebuchet MS"/>
                <a:cs typeface="Trebuchet MS"/>
              </a:rPr>
              <a:t>Types</a:t>
            </a:r>
            <a:r>
              <a:rPr sz="7050" b="1" spc="-425" dirty="0">
                <a:solidFill>
                  <a:srgbClr val="731F7C"/>
                </a:solidFill>
                <a:latin typeface="Trebuchet MS"/>
                <a:cs typeface="Trebuchet MS"/>
              </a:rPr>
              <a:t> </a:t>
            </a:r>
            <a:r>
              <a:rPr sz="7050" b="1" spc="-165" dirty="0">
                <a:solidFill>
                  <a:srgbClr val="731F7C"/>
                </a:solidFill>
                <a:latin typeface="Trebuchet MS"/>
                <a:cs typeface="Trebuchet MS"/>
              </a:rPr>
              <a:t>of</a:t>
            </a:r>
            <a:r>
              <a:rPr sz="7050" b="1" spc="-425" dirty="0">
                <a:solidFill>
                  <a:srgbClr val="731F7C"/>
                </a:solidFill>
                <a:latin typeface="Trebuchet MS"/>
                <a:cs typeface="Trebuchet MS"/>
              </a:rPr>
              <a:t> </a:t>
            </a:r>
            <a:r>
              <a:rPr sz="7050" b="1" spc="-105" dirty="0">
                <a:solidFill>
                  <a:srgbClr val="731F7C"/>
                </a:solidFill>
                <a:latin typeface="Trebuchet MS"/>
                <a:cs typeface="Trebuchet MS"/>
              </a:rPr>
              <a:t>Tumors</a:t>
            </a:r>
            <a:endParaRPr sz="70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4091" y="2894677"/>
            <a:ext cx="5826125" cy="3060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sz="5700" spc="-965" dirty="0">
                <a:latin typeface="Verdana"/>
                <a:cs typeface="Verdana"/>
              </a:rPr>
              <a:t>G</a:t>
            </a:r>
            <a:r>
              <a:rPr sz="5700" spc="-195" dirty="0">
                <a:latin typeface="Verdana"/>
                <a:cs typeface="Verdana"/>
              </a:rPr>
              <a:t>l</a:t>
            </a:r>
            <a:r>
              <a:rPr sz="5700" spc="-240" dirty="0">
                <a:latin typeface="Verdana"/>
                <a:cs typeface="Verdana"/>
              </a:rPr>
              <a:t>i</a:t>
            </a:r>
            <a:r>
              <a:rPr sz="5700" spc="-430" dirty="0">
                <a:latin typeface="Verdana"/>
                <a:cs typeface="Verdana"/>
              </a:rPr>
              <a:t>o</a:t>
            </a:r>
            <a:r>
              <a:rPr sz="5700" spc="-885" dirty="0">
                <a:latin typeface="Verdana"/>
                <a:cs typeface="Verdana"/>
              </a:rPr>
              <a:t>m</a:t>
            </a:r>
            <a:r>
              <a:rPr sz="5700" spc="-555" dirty="0">
                <a:latin typeface="Verdana"/>
                <a:cs typeface="Verdana"/>
              </a:rPr>
              <a:t>a</a:t>
            </a:r>
            <a:r>
              <a:rPr sz="5700" spc="-975" dirty="0">
                <a:latin typeface="Verdana"/>
                <a:cs typeface="Verdana"/>
              </a:rPr>
              <a:t> </a:t>
            </a:r>
            <a:r>
              <a:rPr sz="5700" spc="-525" dirty="0">
                <a:latin typeface="Verdana"/>
                <a:cs typeface="Verdana"/>
              </a:rPr>
              <a:t>T</a:t>
            </a:r>
            <a:r>
              <a:rPr sz="5700" spc="-575" dirty="0">
                <a:latin typeface="Verdana"/>
                <a:cs typeface="Verdana"/>
              </a:rPr>
              <a:t>u</a:t>
            </a:r>
            <a:r>
              <a:rPr sz="5700" spc="-885" dirty="0">
                <a:latin typeface="Verdana"/>
                <a:cs typeface="Verdana"/>
              </a:rPr>
              <a:t>m</a:t>
            </a:r>
            <a:r>
              <a:rPr sz="5700" spc="-430" dirty="0">
                <a:latin typeface="Verdana"/>
                <a:cs typeface="Verdana"/>
              </a:rPr>
              <a:t>or  </a:t>
            </a:r>
            <a:r>
              <a:rPr sz="5700" spc="-740" dirty="0">
                <a:latin typeface="Verdana"/>
                <a:cs typeface="Verdana"/>
              </a:rPr>
              <a:t>M</a:t>
            </a:r>
            <a:r>
              <a:rPr sz="5700" spc="-640" dirty="0">
                <a:latin typeface="Verdana"/>
                <a:cs typeface="Verdana"/>
              </a:rPr>
              <a:t>e</a:t>
            </a:r>
            <a:r>
              <a:rPr sz="5700" spc="-560" dirty="0">
                <a:latin typeface="Verdana"/>
                <a:cs typeface="Verdana"/>
              </a:rPr>
              <a:t>n</a:t>
            </a:r>
            <a:r>
              <a:rPr sz="5700" spc="-240" dirty="0">
                <a:latin typeface="Verdana"/>
                <a:cs typeface="Verdana"/>
              </a:rPr>
              <a:t>i</a:t>
            </a:r>
            <a:r>
              <a:rPr sz="5700" spc="-560" dirty="0">
                <a:latin typeface="Verdana"/>
                <a:cs typeface="Verdana"/>
              </a:rPr>
              <a:t>n</a:t>
            </a:r>
            <a:r>
              <a:rPr sz="5700" spc="-750" dirty="0">
                <a:latin typeface="Verdana"/>
                <a:cs typeface="Verdana"/>
              </a:rPr>
              <a:t>g</a:t>
            </a:r>
            <a:r>
              <a:rPr sz="5700" spc="-240" dirty="0">
                <a:latin typeface="Verdana"/>
                <a:cs typeface="Verdana"/>
              </a:rPr>
              <a:t>i</a:t>
            </a:r>
            <a:r>
              <a:rPr sz="5700" spc="-430" dirty="0">
                <a:latin typeface="Verdana"/>
                <a:cs typeface="Verdana"/>
              </a:rPr>
              <a:t>o</a:t>
            </a:r>
            <a:r>
              <a:rPr sz="5700" spc="-885" dirty="0">
                <a:latin typeface="Verdana"/>
                <a:cs typeface="Verdana"/>
              </a:rPr>
              <a:t>m</a:t>
            </a:r>
            <a:r>
              <a:rPr sz="5700" spc="-555" dirty="0">
                <a:latin typeface="Verdana"/>
                <a:cs typeface="Verdana"/>
              </a:rPr>
              <a:t>a</a:t>
            </a:r>
            <a:r>
              <a:rPr sz="5700" spc="-975" dirty="0">
                <a:latin typeface="Verdana"/>
                <a:cs typeface="Verdana"/>
              </a:rPr>
              <a:t> </a:t>
            </a:r>
            <a:r>
              <a:rPr sz="5700" spc="-525" dirty="0">
                <a:latin typeface="Verdana"/>
                <a:cs typeface="Verdana"/>
              </a:rPr>
              <a:t>T</a:t>
            </a:r>
            <a:r>
              <a:rPr sz="5700" spc="-575" dirty="0">
                <a:latin typeface="Verdana"/>
                <a:cs typeface="Verdana"/>
              </a:rPr>
              <a:t>u</a:t>
            </a:r>
            <a:r>
              <a:rPr sz="5700" spc="-885" dirty="0">
                <a:latin typeface="Verdana"/>
                <a:cs typeface="Verdana"/>
              </a:rPr>
              <a:t>m</a:t>
            </a:r>
            <a:r>
              <a:rPr sz="5700" spc="-430" dirty="0">
                <a:latin typeface="Verdana"/>
                <a:cs typeface="Verdana"/>
              </a:rPr>
              <a:t>or  </a:t>
            </a:r>
            <a:r>
              <a:rPr sz="5700" spc="-280" dirty="0">
                <a:latin typeface="Verdana"/>
                <a:cs typeface="Verdana"/>
              </a:rPr>
              <a:t>P</a:t>
            </a:r>
            <a:r>
              <a:rPr sz="5700" spc="-240" dirty="0">
                <a:latin typeface="Verdana"/>
                <a:cs typeface="Verdana"/>
              </a:rPr>
              <a:t>i</a:t>
            </a:r>
            <a:r>
              <a:rPr sz="5700" spc="-415" dirty="0">
                <a:latin typeface="Verdana"/>
                <a:cs typeface="Verdana"/>
              </a:rPr>
              <a:t>t</a:t>
            </a:r>
            <a:r>
              <a:rPr sz="5700" spc="-575" dirty="0">
                <a:latin typeface="Verdana"/>
                <a:cs typeface="Verdana"/>
              </a:rPr>
              <a:t>u</a:t>
            </a:r>
            <a:r>
              <a:rPr sz="5700" spc="-240" dirty="0">
                <a:latin typeface="Verdana"/>
                <a:cs typeface="Verdana"/>
              </a:rPr>
              <a:t>i</a:t>
            </a:r>
            <a:r>
              <a:rPr sz="5700" spc="-415" dirty="0">
                <a:latin typeface="Verdana"/>
                <a:cs typeface="Verdana"/>
              </a:rPr>
              <a:t>t</a:t>
            </a:r>
            <a:r>
              <a:rPr sz="5700" spc="-615" dirty="0">
                <a:latin typeface="Verdana"/>
                <a:cs typeface="Verdana"/>
              </a:rPr>
              <a:t>a</a:t>
            </a:r>
            <a:r>
              <a:rPr sz="5700" spc="-550" dirty="0">
                <a:latin typeface="Verdana"/>
                <a:cs typeface="Verdana"/>
              </a:rPr>
              <a:t>r</a:t>
            </a:r>
            <a:r>
              <a:rPr sz="5700" spc="-745" dirty="0">
                <a:latin typeface="Verdana"/>
                <a:cs typeface="Verdana"/>
              </a:rPr>
              <a:t>y</a:t>
            </a:r>
            <a:r>
              <a:rPr sz="5700" spc="-975" dirty="0">
                <a:latin typeface="Verdana"/>
                <a:cs typeface="Verdana"/>
              </a:rPr>
              <a:t> </a:t>
            </a:r>
            <a:r>
              <a:rPr sz="5700" spc="-525" dirty="0">
                <a:latin typeface="Verdana"/>
                <a:cs typeface="Verdana"/>
              </a:rPr>
              <a:t>T</a:t>
            </a:r>
            <a:r>
              <a:rPr sz="5700" spc="-575" dirty="0">
                <a:latin typeface="Verdana"/>
                <a:cs typeface="Verdana"/>
              </a:rPr>
              <a:t>u</a:t>
            </a:r>
            <a:r>
              <a:rPr sz="5700" spc="-885" dirty="0">
                <a:latin typeface="Verdana"/>
                <a:cs typeface="Verdana"/>
              </a:rPr>
              <a:t>m</a:t>
            </a:r>
            <a:r>
              <a:rPr sz="5700" spc="-430" dirty="0">
                <a:latin typeface="Verdana"/>
                <a:cs typeface="Verdana"/>
              </a:rPr>
              <a:t>o</a:t>
            </a:r>
            <a:r>
              <a:rPr sz="5700" spc="-490" dirty="0">
                <a:latin typeface="Verdana"/>
                <a:cs typeface="Verdana"/>
              </a:rPr>
              <a:t>r</a:t>
            </a:r>
            <a:endParaRPr sz="57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97509" y="4248742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4" h="541654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7509" y="5243835"/>
            <a:ext cx="541655" cy="541655"/>
          </a:xfrm>
          <a:custGeom>
            <a:avLst/>
            <a:gdLst/>
            <a:ahLst/>
            <a:cxnLst/>
            <a:rect l="l" t="t" r="r" b="b"/>
            <a:pathLst>
              <a:path w="541654" h="541654">
                <a:moveTo>
                  <a:pt x="0" y="0"/>
                </a:moveTo>
                <a:lnTo>
                  <a:pt x="541327" y="270663"/>
                </a:lnTo>
                <a:lnTo>
                  <a:pt x="0" y="541327"/>
                </a:lnTo>
                <a:lnTo>
                  <a:pt x="180442" y="270663"/>
                </a:lnTo>
                <a:lnTo>
                  <a:pt x="0" y="0"/>
                </a:lnTo>
                <a:close/>
              </a:path>
            </a:pathLst>
          </a:custGeom>
          <a:ln w="360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07916"/>
            <a:ext cx="4810125" cy="48101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5242" y="3007915"/>
            <a:ext cx="4800600" cy="4800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62868" y="3020354"/>
            <a:ext cx="4781548" cy="47815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39335" y="1933398"/>
            <a:ext cx="9758680" cy="680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65395" algn="l"/>
              </a:tabLst>
            </a:pPr>
            <a:r>
              <a:rPr sz="4300" spc="70" dirty="0">
                <a:solidFill>
                  <a:srgbClr val="731F7C"/>
                </a:solidFill>
                <a:latin typeface="Cambria"/>
                <a:cs typeface="Cambria"/>
              </a:rPr>
              <a:t>Glioma</a:t>
            </a:r>
            <a:r>
              <a:rPr sz="4300" spc="130" dirty="0">
                <a:solidFill>
                  <a:srgbClr val="731F7C"/>
                </a:solidFill>
                <a:latin typeface="Cambria"/>
                <a:cs typeface="Cambria"/>
              </a:rPr>
              <a:t> </a:t>
            </a:r>
            <a:r>
              <a:rPr sz="4300" spc="-45" dirty="0">
                <a:solidFill>
                  <a:srgbClr val="731F7C"/>
                </a:solidFill>
                <a:latin typeface="Cambria"/>
                <a:cs typeface="Cambria"/>
              </a:rPr>
              <a:t>Tumor	</a:t>
            </a:r>
            <a:r>
              <a:rPr sz="4300" spc="55" dirty="0">
                <a:solidFill>
                  <a:srgbClr val="731F7C"/>
                </a:solidFill>
                <a:latin typeface="Cambria"/>
                <a:cs typeface="Cambria"/>
              </a:rPr>
              <a:t>Meningioma</a:t>
            </a:r>
            <a:r>
              <a:rPr sz="4300" spc="45" dirty="0">
                <a:solidFill>
                  <a:srgbClr val="731F7C"/>
                </a:solidFill>
                <a:latin typeface="Cambria"/>
                <a:cs typeface="Cambria"/>
              </a:rPr>
              <a:t> </a:t>
            </a:r>
            <a:r>
              <a:rPr sz="4300" spc="-45" dirty="0">
                <a:solidFill>
                  <a:srgbClr val="731F7C"/>
                </a:solidFill>
                <a:latin typeface="Cambria"/>
                <a:cs typeface="Cambria"/>
              </a:rPr>
              <a:t>Tumor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59316" y="1933398"/>
            <a:ext cx="3800475" cy="680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15" dirty="0">
                <a:solidFill>
                  <a:srgbClr val="731F7C"/>
                </a:solidFill>
                <a:latin typeface="Cambria"/>
                <a:cs typeface="Cambria"/>
              </a:rPr>
              <a:t>Pituitary</a:t>
            </a:r>
            <a:r>
              <a:rPr sz="4300" spc="45" dirty="0">
                <a:solidFill>
                  <a:srgbClr val="731F7C"/>
                </a:solidFill>
                <a:latin typeface="Cambria"/>
                <a:cs typeface="Cambria"/>
              </a:rPr>
              <a:t> </a:t>
            </a:r>
            <a:r>
              <a:rPr sz="4300" spc="-45" dirty="0">
                <a:solidFill>
                  <a:srgbClr val="731F7C"/>
                </a:solidFill>
                <a:latin typeface="Cambria"/>
                <a:cs typeface="Cambria"/>
              </a:rPr>
              <a:t>Tumor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47593" y="381731"/>
            <a:ext cx="8773160" cy="1106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100" b="0" spc="-25" dirty="0">
                <a:solidFill>
                  <a:srgbClr val="731F7C"/>
                </a:solidFill>
                <a:latin typeface="Cambria"/>
                <a:cs typeface="Cambria"/>
              </a:rPr>
              <a:t>MRI</a:t>
            </a:r>
            <a:r>
              <a:rPr sz="7100" b="0" spc="180" dirty="0">
                <a:solidFill>
                  <a:srgbClr val="731F7C"/>
                </a:solidFill>
                <a:latin typeface="Cambria"/>
                <a:cs typeface="Cambria"/>
              </a:rPr>
              <a:t> </a:t>
            </a:r>
            <a:r>
              <a:rPr sz="7100" b="0" spc="10" dirty="0">
                <a:solidFill>
                  <a:srgbClr val="731F7C"/>
                </a:solidFill>
                <a:latin typeface="Cambria"/>
                <a:cs typeface="Cambria"/>
              </a:rPr>
              <a:t>Images</a:t>
            </a:r>
            <a:r>
              <a:rPr sz="7100" b="0" spc="185" dirty="0">
                <a:solidFill>
                  <a:srgbClr val="731F7C"/>
                </a:solidFill>
                <a:latin typeface="Cambria"/>
                <a:cs typeface="Cambria"/>
              </a:rPr>
              <a:t> </a:t>
            </a:r>
            <a:r>
              <a:rPr sz="7100" b="0" spc="25" dirty="0">
                <a:solidFill>
                  <a:srgbClr val="731F7C"/>
                </a:solidFill>
                <a:latin typeface="Cambria"/>
                <a:cs typeface="Cambria"/>
              </a:rPr>
              <a:t>of</a:t>
            </a:r>
            <a:r>
              <a:rPr sz="7100" b="0" spc="185" dirty="0">
                <a:solidFill>
                  <a:srgbClr val="731F7C"/>
                </a:solidFill>
                <a:latin typeface="Cambria"/>
                <a:cs typeface="Cambria"/>
              </a:rPr>
              <a:t> </a:t>
            </a:r>
            <a:r>
              <a:rPr sz="7100" b="0" spc="-80" dirty="0">
                <a:solidFill>
                  <a:srgbClr val="731F7C"/>
                </a:solidFill>
                <a:latin typeface="Cambria"/>
                <a:cs typeface="Cambria"/>
              </a:rPr>
              <a:t>Tumors</a:t>
            </a:r>
            <a:endParaRPr sz="7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2491" y="379790"/>
            <a:ext cx="690689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10" dirty="0"/>
              <a:t>Proposed</a:t>
            </a:r>
            <a:r>
              <a:rPr spc="-425" dirty="0"/>
              <a:t> </a:t>
            </a:r>
            <a:r>
              <a:rPr spc="-65" dirty="0"/>
              <a:t>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155" y="3990975"/>
            <a:ext cx="238125" cy="2381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155" y="5000625"/>
            <a:ext cx="238125" cy="2381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155" y="6010275"/>
            <a:ext cx="238125" cy="2381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9469" y="1600742"/>
            <a:ext cx="15833090" cy="4929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51280">
              <a:lnSpc>
                <a:spcPct val="116199"/>
              </a:lnSpc>
              <a:spcBef>
                <a:spcPts val="100"/>
              </a:spcBef>
            </a:pPr>
            <a:r>
              <a:rPr sz="5700" spc="1100" dirty="0">
                <a:latin typeface="Calibri"/>
                <a:cs typeface="Calibri"/>
              </a:rPr>
              <a:t>O</a:t>
            </a:r>
            <a:r>
              <a:rPr sz="5700" spc="75" dirty="0">
                <a:latin typeface="Calibri"/>
                <a:cs typeface="Calibri"/>
              </a:rPr>
              <a:t>u</a:t>
            </a:r>
            <a:r>
              <a:rPr sz="5700" spc="95" dirty="0">
                <a:latin typeface="Calibri"/>
                <a:cs typeface="Calibri"/>
              </a:rPr>
              <a:t>r</a:t>
            </a:r>
            <a:r>
              <a:rPr sz="5700" spc="130" dirty="0">
                <a:latin typeface="Calibri"/>
                <a:cs typeface="Calibri"/>
              </a:rPr>
              <a:t> </a:t>
            </a:r>
            <a:r>
              <a:rPr sz="5700" spc="-15" dirty="0">
                <a:latin typeface="Calibri"/>
                <a:cs typeface="Calibri"/>
              </a:rPr>
              <a:t>p</a:t>
            </a:r>
            <a:r>
              <a:rPr sz="5700" spc="35" dirty="0">
                <a:latin typeface="Calibri"/>
                <a:cs typeface="Calibri"/>
              </a:rPr>
              <a:t>r</a:t>
            </a:r>
            <a:r>
              <a:rPr sz="5700" cap="small" spc="10" dirty="0">
                <a:latin typeface="Calibri"/>
                <a:cs typeface="Calibri"/>
              </a:rPr>
              <a:t>o</a:t>
            </a:r>
            <a:r>
              <a:rPr sz="5700" spc="-15" dirty="0">
                <a:latin typeface="Calibri"/>
                <a:cs typeface="Calibri"/>
              </a:rPr>
              <a:t>p</a:t>
            </a:r>
            <a:r>
              <a:rPr sz="5700" cap="small" spc="10" dirty="0">
                <a:latin typeface="Calibri"/>
                <a:cs typeface="Calibri"/>
              </a:rPr>
              <a:t>o</a:t>
            </a:r>
            <a:r>
              <a:rPr sz="5700" spc="-380" dirty="0">
                <a:latin typeface="Calibri"/>
                <a:cs typeface="Calibri"/>
              </a:rPr>
              <a:t>s</a:t>
            </a:r>
            <a:r>
              <a:rPr sz="5700" spc="-305" dirty="0">
                <a:latin typeface="Calibri"/>
                <a:cs typeface="Calibri"/>
              </a:rPr>
              <a:t>e</a:t>
            </a:r>
            <a:r>
              <a:rPr sz="5700" spc="45" dirty="0">
                <a:latin typeface="Calibri"/>
                <a:cs typeface="Calibri"/>
              </a:rPr>
              <a:t>d</a:t>
            </a:r>
            <a:r>
              <a:rPr sz="5700" spc="130" dirty="0">
                <a:latin typeface="Calibri"/>
                <a:cs typeface="Calibri"/>
              </a:rPr>
              <a:t> </a:t>
            </a:r>
            <a:r>
              <a:rPr sz="5700" spc="-380" dirty="0">
                <a:latin typeface="Calibri"/>
                <a:cs typeface="Calibri"/>
              </a:rPr>
              <a:t>s</a:t>
            </a:r>
            <a:r>
              <a:rPr sz="5700" spc="375" dirty="0">
                <a:latin typeface="Calibri"/>
                <a:cs typeface="Calibri"/>
              </a:rPr>
              <a:t>y</a:t>
            </a:r>
            <a:r>
              <a:rPr sz="5700" spc="-380" dirty="0">
                <a:latin typeface="Calibri"/>
                <a:cs typeface="Calibri"/>
              </a:rPr>
              <a:t>s</a:t>
            </a:r>
            <a:r>
              <a:rPr sz="5700" spc="-165" dirty="0">
                <a:latin typeface="Calibri"/>
                <a:cs typeface="Calibri"/>
              </a:rPr>
              <a:t>t</a:t>
            </a:r>
            <a:r>
              <a:rPr sz="5700" spc="-305" dirty="0">
                <a:latin typeface="Calibri"/>
                <a:cs typeface="Calibri"/>
              </a:rPr>
              <a:t>e</a:t>
            </a:r>
            <a:r>
              <a:rPr sz="5700" spc="275" dirty="0">
                <a:latin typeface="Calibri"/>
                <a:cs typeface="Calibri"/>
              </a:rPr>
              <a:t>m</a:t>
            </a:r>
            <a:r>
              <a:rPr sz="5700" spc="130" dirty="0">
                <a:latin typeface="Calibri"/>
                <a:cs typeface="Calibri"/>
              </a:rPr>
              <a:t> </a:t>
            </a:r>
            <a:r>
              <a:rPr sz="5700" spc="-15" dirty="0">
                <a:latin typeface="Calibri"/>
                <a:cs typeface="Calibri"/>
              </a:rPr>
              <a:t>p</a:t>
            </a:r>
            <a:r>
              <a:rPr sz="5700" spc="235" dirty="0">
                <a:latin typeface="Calibri"/>
                <a:cs typeface="Calibri"/>
              </a:rPr>
              <a:t>i</a:t>
            </a:r>
            <a:r>
              <a:rPr sz="5700" spc="-15" dirty="0">
                <a:latin typeface="Calibri"/>
                <a:cs typeface="Calibri"/>
              </a:rPr>
              <a:t>p</a:t>
            </a:r>
            <a:r>
              <a:rPr sz="5700" spc="-305" dirty="0">
                <a:latin typeface="Calibri"/>
                <a:cs typeface="Calibri"/>
              </a:rPr>
              <a:t>e</a:t>
            </a:r>
            <a:r>
              <a:rPr sz="5700" spc="80" dirty="0">
                <a:latin typeface="Calibri"/>
                <a:cs typeface="Calibri"/>
              </a:rPr>
              <a:t>l</a:t>
            </a:r>
            <a:r>
              <a:rPr sz="5700" spc="235" dirty="0">
                <a:latin typeface="Calibri"/>
                <a:cs typeface="Calibri"/>
              </a:rPr>
              <a:t>i</a:t>
            </a:r>
            <a:r>
              <a:rPr sz="5700" spc="190" dirty="0">
                <a:latin typeface="Calibri"/>
                <a:cs typeface="Calibri"/>
              </a:rPr>
              <a:t>n</a:t>
            </a:r>
            <a:r>
              <a:rPr sz="5700" spc="-245" dirty="0">
                <a:latin typeface="Calibri"/>
                <a:cs typeface="Calibri"/>
              </a:rPr>
              <a:t>e</a:t>
            </a:r>
            <a:r>
              <a:rPr sz="5700" spc="130" dirty="0">
                <a:latin typeface="Calibri"/>
                <a:cs typeface="Calibri"/>
              </a:rPr>
              <a:t> c</a:t>
            </a:r>
            <a:r>
              <a:rPr sz="5700" cap="small" spc="10" dirty="0">
                <a:latin typeface="Calibri"/>
                <a:cs typeface="Calibri"/>
              </a:rPr>
              <a:t>o</a:t>
            </a:r>
            <a:r>
              <a:rPr sz="5700" spc="190" dirty="0">
                <a:latin typeface="Calibri"/>
                <a:cs typeface="Calibri"/>
              </a:rPr>
              <a:t>n</a:t>
            </a:r>
            <a:r>
              <a:rPr sz="5700" spc="-380" dirty="0">
                <a:latin typeface="Calibri"/>
                <a:cs typeface="Calibri"/>
              </a:rPr>
              <a:t>s</a:t>
            </a:r>
            <a:r>
              <a:rPr sz="5700" spc="235" dirty="0">
                <a:latin typeface="Calibri"/>
                <a:cs typeface="Calibri"/>
              </a:rPr>
              <a:t>i</a:t>
            </a:r>
            <a:r>
              <a:rPr sz="5700" spc="-380" dirty="0">
                <a:latin typeface="Calibri"/>
                <a:cs typeface="Calibri"/>
              </a:rPr>
              <a:t>s</a:t>
            </a:r>
            <a:r>
              <a:rPr sz="5700" spc="-165" dirty="0">
                <a:latin typeface="Calibri"/>
                <a:cs typeface="Calibri"/>
              </a:rPr>
              <a:t>t</a:t>
            </a:r>
            <a:r>
              <a:rPr sz="5700" spc="-320" dirty="0">
                <a:latin typeface="Calibri"/>
                <a:cs typeface="Calibri"/>
              </a:rPr>
              <a:t>s</a:t>
            </a:r>
            <a:r>
              <a:rPr sz="5700" spc="130" dirty="0">
                <a:latin typeface="Calibri"/>
                <a:cs typeface="Calibri"/>
              </a:rPr>
              <a:t> </a:t>
            </a:r>
            <a:r>
              <a:rPr sz="5700" cap="small" spc="10" dirty="0">
                <a:latin typeface="Calibri"/>
                <a:cs typeface="Calibri"/>
              </a:rPr>
              <a:t>o</a:t>
            </a:r>
            <a:r>
              <a:rPr sz="5700" dirty="0">
                <a:latin typeface="Calibri"/>
                <a:cs typeface="Calibri"/>
              </a:rPr>
              <a:t>f</a:t>
            </a:r>
            <a:r>
              <a:rPr sz="5700" spc="130" dirty="0">
                <a:latin typeface="Calibri"/>
                <a:cs typeface="Calibri"/>
              </a:rPr>
              <a:t> </a:t>
            </a:r>
            <a:r>
              <a:rPr sz="5700" spc="250" dirty="0">
                <a:latin typeface="Calibri"/>
                <a:cs typeface="Calibri"/>
              </a:rPr>
              <a:t>v</a:t>
            </a:r>
            <a:r>
              <a:rPr sz="5700" spc="-325" dirty="0">
                <a:latin typeface="Calibri"/>
                <a:cs typeface="Calibri"/>
              </a:rPr>
              <a:t>a</a:t>
            </a:r>
            <a:r>
              <a:rPr sz="5700" spc="35" dirty="0">
                <a:latin typeface="Calibri"/>
                <a:cs typeface="Calibri"/>
              </a:rPr>
              <a:t>r</a:t>
            </a:r>
            <a:r>
              <a:rPr sz="5700" spc="235" dirty="0">
                <a:latin typeface="Calibri"/>
                <a:cs typeface="Calibri"/>
              </a:rPr>
              <a:t>i</a:t>
            </a:r>
            <a:r>
              <a:rPr sz="5700" spc="20" dirty="0">
                <a:latin typeface="Calibri"/>
                <a:cs typeface="Calibri"/>
              </a:rPr>
              <a:t>o</a:t>
            </a:r>
            <a:r>
              <a:rPr sz="5700" spc="75" dirty="0">
                <a:latin typeface="Calibri"/>
                <a:cs typeface="Calibri"/>
              </a:rPr>
              <a:t>u</a:t>
            </a:r>
            <a:r>
              <a:rPr sz="5700" spc="-254" dirty="0">
                <a:latin typeface="Calibri"/>
                <a:cs typeface="Calibri"/>
              </a:rPr>
              <a:t>s </a:t>
            </a:r>
            <a:r>
              <a:rPr sz="5700" spc="-380" dirty="0">
                <a:latin typeface="Calibri"/>
                <a:cs typeface="Calibri"/>
              </a:rPr>
              <a:t>s</a:t>
            </a:r>
            <a:r>
              <a:rPr sz="5700" spc="-165" dirty="0">
                <a:latin typeface="Calibri"/>
                <a:cs typeface="Calibri"/>
              </a:rPr>
              <a:t>t</a:t>
            </a:r>
            <a:r>
              <a:rPr sz="5700" spc="-305" dirty="0">
                <a:latin typeface="Calibri"/>
                <a:cs typeface="Calibri"/>
              </a:rPr>
              <a:t>e</a:t>
            </a:r>
            <a:r>
              <a:rPr sz="5700" spc="-15" dirty="0">
                <a:latin typeface="Calibri"/>
                <a:cs typeface="Calibri"/>
              </a:rPr>
              <a:t>p</a:t>
            </a:r>
            <a:r>
              <a:rPr sz="5700" spc="-380" dirty="0">
                <a:latin typeface="Calibri"/>
                <a:cs typeface="Calibri"/>
              </a:rPr>
              <a:t>s</a:t>
            </a:r>
            <a:r>
              <a:rPr sz="5700" spc="-80" dirty="0">
                <a:latin typeface="Calibri"/>
                <a:cs typeface="Calibri"/>
              </a:rPr>
              <a:t>:</a:t>
            </a:r>
            <a:endParaRPr sz="5700">
              <a:latin typeface="Calibri"/>
              <a:cs typeface="Calibri"/>
            </a:endParaRPr>
          </a:p>
          <a:p>
            <a:pPr marL="3373754">
              <a:lnSpc>
                <a:spcPts val="6815"/>
              </a:lnSpc>
            </a:pPr>
            <a:r>
              <a:rPr sz="5700" spc="80" dirty="0">
                <a:latin typeface="Calibri"/>
                <a:cs typeface="Calibri"/>
              </a:rPr>
              <a:t>Data</a:t>
            </a:r>
            <a:r>
              <a:rPr sz="5700" spc="90" dirty="0">
                <a:latin typeface="Calibri"/>
                <a:cs typeface="Calibri"/>
              </a:rPr>
              <a:t> </a:t>
            </a:r>
            <a:r>
              <a:rPr sz="5700" spc="100" dirty="0">
                <a:latin typeface="Calibri"/>
                <a:cs typeface="Calibri"/>
              </a:rPr>
              <a:t>Augmentation</a:t>
            </a:r>
            <a:endParaRPr sz="5700">
              <a:latin typeface="Calibri"/>
              <a:cs typeface="Calibri"/>
            </a:endParaRPr>
          </a:p>
          <a:p>
            <a:pPr marL="3373754">
              <a:lnSpc>
                <a:spcPct val="100000"/>
              </a:lnSpc>
              <a:spcBef>
                <a:spcPts val="1110"/>
              </a:spcBef>
            </a:pPr>
            <a:r>
              <a:rPr sz="5700" spc="445" dirty="0">
                <a:latin typeface="Calibri"/>
                <a:cs typeface="Calibri"/>
              </a:rPr>
              <a:t>M</a:t>
            </a:r>
            <a:r>
              <a:rPr sz="5700" cap="small" spc="10" dirty="0">
                <a:latin typeface="Calibri"/>
                <a:cs typeface="Calibri"/>
              </a:rPr>
              <a:t>o</a:t>
            </a:r>
            <a:r>
              <a:rPr sz="5700" spc="-15" dirty="0">
                <a:latin typeface="Calibri"/>
                <a:cs typeface="Calibri"/>
              </a:rPr>
              <a:t>d</a:t>
            </a:r>
            <a:r>
              <a:rPr sz="5700" spc="-305" dirty="0">
                <a:latin typeface="Calibri"/>
                <a:cs typeface="Calibri"/>
              </a:rPr>
              <a:t>e</a:t>
            </a:r>
            <a:r>
              <a:rPr sz="5700" spc="140" dirty="0">
                <a:latin typeface="Calibri"/>
                <a:cs typeface="Calibri"/>
              </a:rPr>
              <a:t>l</a:t>
            </a:r>
            <a:r>
              <a:rPr sz="5700" spc="130" dirty="0">
                <a:latin typeface="Calibri"/>
                <a:cs typeface="Calibri"/>
              </a:rPr>
              <a:t> </a:t>
            </a:r>
            <a:r>
              <a:rPr sz="5700" spc="1350" dirty="0">
                <a:latin typeface="Calibri"/>
                <a:cs typeface="Calibri"/>
              </a:rPr>
              <a:t>T</a:t>
            </a:r>
            <a:r>
              <a:rPr sz="5700" spc="35" dirty="0">
                <a:latin typeface="Calibri"/>
                <a:cs typeface="Calibri"/>
              </a:rPr>
              <a:t>r</a:t>
            </a:r>
            <a:r>
              <a:rPr sz="5700" spc="-325" dirty="0">
                <a:latin typeface="Calibri"/>
                <a:cs typeface="Calibri"/>
              </a:rPr>
              <a:t>a</a:t>
            </a:r>
            <a:r>
              <a:rPr sz="5700" spc="235" dirty="0">
                <a:latin typeface="Calibri"/>
                <a:cs typeface="Calibri"/>
              </a:rPr>
              <a:t>i</a:t>
            </a:r>
            <a:r>
              <a:rPr sz="5700" spc="190" dirty="0">
                <a:latin typeface="Calibri"/>
                <a:cs typeface="Calibri"/>
              </a:rPr>
              <a:t>n</a:t>
            </a:r>
            <a:r>
              <a:rPr sz="5700" spc="235" dirty="0">
                <a:latin typeface="Calibri"/>
                <a:cs typeface="Calibri"/>
              </a:rPr>
              <a:t>i</a:t>
            </a:r>
            <a:r>
              <a:rPr sz="5700" spc="190" dirty="0">
                <a:latin typeface="Calibri"/>
                <a:cs typeface="Calibri"/>
              </a:rPr>
              <a:t>n</a:t>
            </a:r>
            <a:r>
              <a:rPr sz="5700" spc="515" dirty="0">
                <a:latin typeface="Calibri"/>
                <a:cs typeface="Calibri"/>
              </a:rPr>
              <a:t>g</a:t>
            </a:r>
            <a:endParaRPr sz="5700">
              <a:latin typeface="Calibri"/>
              <a:cs typeface="Calibri"/>
            </a:endParaRPr>
          </a:p>
          <a:p>
            <a:pPr marL="3373754">
              <a:lnSpc>
                <a:spcPct val="100000"/>
              </a:lnSpc>
              <a:spcBef>
                <a:spcPts val="1110"/>
              </a:spcBef>
            </a:pPr>
            <a:r>
              <a:rPr sz="5700" spc="80" dirty="0">
                <a:latin typeface="Calibri"/>
                <a:cs typeface="Calibri"/>
              </a:rPr>
              <a:t>Evaluation</a:t>
            </a:r>
            <a:r>
              <a:rPr sz="5700" spc="120" dirty="0">
                <a:latin typeface="Calibri"/>
                <a:cs typeface="Calibri"/>
              </a:rPr>
              <a:t> </a:t>
            </a:r>
            <a:r>
              <a:rPr sz="5700" spc="-30" dirty="0">
                <a:latin typeface="Calibri"/>
                <a:cs typeface="Calibri"/>
              </a:rPr>
              <a:t>and</a:t>
            </a:r>
            <a:r>
              <a:rPr sz="5700" spc="120" dirty="0">
                <a:latin typeface="Calibri"/>
                <a:cs typeface="Calibri"/>
              </a:rPr>
              <a:t> </a:t>
            </a:r>
            <a:r>
              <a:rPr sz="5700" spc="80" dirty="0">
                <a:latin typeface="Calibri"/>
                <a:cs typeface="Calibri"/>
              </a:rPr>
              <a:t>Prediction</a:t>
            </a:r>
            <a:r>
              <a:rPr sz="5700" spc="125" dirty="0">
                <a:latin typeface="Calibri"/>
                <a:cs typeface="Calibri"/>
              </a:rPr>
              <a:t> </a:t>
            </a:r>
            <a:r>
              <a:rPr sz="5700" spc="135" dirty="0">
                <a:latin typeface="Calibri"/>
                <a:cs typeface="Calibri"/>
              </a:rPr>
              <a:t>on</a:t>
            </a:r>
            <a:r>
              <a:rPr sz="5700" spc="120" dirty="0">
                <a:latin typeface="Calibri"/>
                <a:cs typeface="Calibri"/>
              </a:rPr>
              <a:t> </a:t>
            </a:r>
            <a:r>
              <a:rPr sz="5700" spc="-265" dirty="0">
                <a:latin typeface="Calibri"/>
                <a:cs typeface="Calibri"/>
              </a:rPr>
              <a:t>a</a:t>
            </a:r>
            <a:r>
              <a:rPr sz="5700" spc="125" dirty="0">
                <a:latin typeface="Calibri"/>
                <a:cs typeface="Calibri"/>
              </a:rPr>
              <a:t> </a:t>
            </a:r>
            <a:r>
              <a:rPr sz="5700" spc="-240" dirty="0">
                <a:latin typeface="Calibri"/>
                <a:cs typeface="Calibri"/>
              </a:rPr>
              <a:t>test</a:t>
            </a:r>
            <a:r>
              <a:rPr sz="5700" spc="120" dirty="0">
                <a:latin typeface="Calibri"/>
                <a:cs typeface="Calibri"/>
              </a:rPr>
              <a:t> </a:t>
            </a:r>
            <a:r>
              <a:rPr sz="5700" spc="65" dirty="0">
                <a:latin typeface="Calibri"/>
                <a:cs typeface="Calibri"/>
              </a:rPr>
              <a:t>image</a:t>
            </a:r>
            <a:endParaRPr sz="5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6355" y="2737456"/>
            <a:ext cx="9943181" cy="48456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7368" y="732355"/>
            <a:ext cx="778700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Data</a:t>
            </a:r>
            <a:r>
              <a:rPr spc="-509" dirty="0"/>
              <a:t> </a:t>
            </a:r>
            <a:r>
              <a:rPr spc="-120" dirty="0"/>
              <a:t>Augmentation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2638" y="2025076"/>
            <a:ext cx="8970010" cy="682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6845" indent="2346325">
              <a:lnSpc>
                <a:spcPct val="115900"/>
              </a:lnSpc>
              <a:spcBef>
                <a:spcPts val="100"/>
              </a:spcBef>
            </a:pPr>
            <a:r>
              <a:rPr sz="5500" spc="1019" dirty="0">
                <a:latin typeface="Calibri"/>
                <a:cs typeface="Calibri"/>
              </a:rPr>
              <a:t>D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-260" dirty="0">
                <a:latin typeface="Calibri"/>
                <a:cs typeface="Calibri"/>
              </a:rPr>
              <a:t>a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665" dirty="0">
                <a:latin typeface="Calibri"/>
                <a:cs typeface="Calibri"/>
              </a:rPr>
              <a:t>A</a:t>
            </a:r>
            <a:r>
              <a:rPr sz="5500" spc="65" dirty="0">
                <a:latin typeface="Calibri"/>
                <a:cs typeface="Calibri"/>
              </a:rPr>
              <a:t>u</a:t>
            </a:r>
            <a:r>
              <a:rPr sz="5500" spc="430" dirty="0">
                <a:latin typeface="Calibri"/>
                <a:cs typeface="Calibri"/>
              </a:rPr>
              <a:t>g</a:t>
            </a:r>
            <a:r>
              <a:rPr sz="5500" spc="195" dirty="0">
                <a:latin typeface="Calibri"/>
                <a:cs typeface="Calibri"/>
              </a:rPr>
              <a:t>m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175" dirty="0">
                <a:latin typeface="Calibri"/>
                <a:cs typeface="Calibri"/>
              </a:rPr>
              <a:t>n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10" dirty="0">
                <a:latin typeface="Calibri"/>
                <a:cs typeface="Calibri"/>
              </a:rPr>
              <a:t>o</a:t>
            </a:r>
            <a:r>
              <a:rPr sz="5500" spc="165" dirty="0">
                <a:latin typeface="Calibri"/>
                <a:cs typeface="Calibri"/>
              </a:rPr>
              <a:t>n 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25" dirty="0">
                <a:latin typeface="Calibri"/>
                <a:cs typeface="Calibri"/>
              </a:rPr>
              <a:t>r</a:t>
            </a:r>
            <a:r>
              <a:rPr sz="5500" spc="-240" dirty="0">
                <a:latin typeface="Calibri"/>
                <a:cs typeface="Calibri"/>
              </a:rPr>
              <a:t>e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120" dirty="0">
                <a:latin typeface="Calibri"/>
                <a:cs typeface="Calibri"/>
              </a:rPr>
              <a:t>c</a:t>
            </a:r>
            <a:r>
              <a:rPr sz="5500" spc="65" dirty="0">
                <a:latin typeface="Calibri"/>
                <a:cs typeface="Calibri"/>
              </a:rPr>
              <a:t>h</a:t>
            </a:r>
            <a:r>
              <a:rPr sz="5500" spc="175" dirty="0">
                <a:latin typeface="Calibri"/>
                <a:cs typeface="Calibri"/>
              </a:rPr>
              <a:t>n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-10" dirty="0">
                <a:latin typeface="Calibri"/>
                <a:cs typeface="Calibri"/>
              </a:rPr>
              <a:t>q</a:t>
            </a:r>
            <a:r>
              <a:rPr sz="5500" spc="65" dirty="0">
                <a:latin typeface="Calibri"/>
                <a:cs typeface="Calibri"/>
              </a:rPr>
              <a:t>u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-315" dirty="0">
                <a:latin typeface="Calibri"/>
                <a:cs typeface="Calibri"/>
              </a:rPr>
              <a:t>s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65" dirty="0">
                <a:latin typeface="Calibri"/>
                <a:cs typeface="Calibri"/>
              </a:rPr>
              <a:t>u</a:t>
            </a:r>
            <a:r>
              <a:rPr sz="5500" spc="-375" dirty="0">
                <a:latin typeface="Calibri"/>
                <a:cs typeface="Calibri"/>
              </a:rPr>
              <a:t>s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35" dirty="0">
                <a:latin typeface="Calibri"/>
                <a:cs typeface="Calibri"/>
              </a:rPr>
              <a:t>d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cap="small" spc="55" dirty="0">
                <a:latin typeface="Calibri"/>
                <a:cs typeface="Calibri"/>
              </a:rPr>
              <a:t>o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175" dirty="0">
                <a:latin typeface="Calibri"/>
                <a:cs typeface="Calibri"/>
              </a:rPr>
              <a:t>n</a:t>
            </a:r>
            <a:r>
              <a:rPr sz="5500" spc="120" dirty="0">
                <a:latin typeface="Calibri"/>
                <a:cs typeface="Calibri"/>
              </a:rPr>
              <a:t>c</a:t>
            </a:r>
            <a:r>
              <a:rPr sz="5500" spc="25" dirty="0">
                <a:latin typeface="Calibri"/>
                <a:cs typeface="Calibri"/>
              </a:rPr>
              <a:t>r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375" dirty="0">
                <a:latin typeface="Calibri"/>
                <a:cs typeface="Calibri"/>
              </a:rPr>
              <a:t>s</a:t>
            </a:r>
            <a:r>
              <a:rPr sz="5500" spc="-175" dirty="0">
                <a:latin typeface="Calibri"/>
                <a:cs typeface="Calibri"/>
              </a:rPr>
              <a:t>e 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65" dirty="0">
                <a:latin typeface="Calibri"/>
                <a:cs typeface="Calibri"/>
              </a:rPr>
              <a:t>h</a:t>
            </a:r>
            <a:r>
              <a:rPr sz="5500" spc="-240" dirty="0">
                <a:latin typeface="Calibri"/>
                <a:cs typeface="Calibri"/>
              </a:rPr>
              <a:t>e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195" dirty="0">
                <a:latin typeface="Calibri"/>
                <a:cs typeface="Calibri"/>
              </a:rPr>
              <a:t>m</a:t>
            </a:r>
            <a:r>
              <a:rPr sz="5500" cap="small" spc="-5" dirty="0">
                <a:latin typeface="Calibri"/>
                <a:cs typeface="Calibri"/>
              </a:rPr>
              <a:t>o</a:t>
            </a:r>
            <a:r>
              <a:rPr sz="5500" spc="65" dirty="0">
                <a:latin typeface="Calibri"/>
                <a:cs typeface="Calibri"/>
              </a:rPr>
              <a:t>u</a:t>
            </a:r>
            <a:r>
              <a:rPr sz="5500" spc="175" dirty="0">
                <a:latin typeface="Calibri"/>
                <a:cs typeface="Calibri"/>
              </a:rPr>
              <a:t>n</a:t>
            </a:r>
            <a:r>
              <a:rPr sz="5500" spc="-110" dirty="0">
                <a:latin typeface="Calibri"/>
                <a:cs typeface="Calibri"/>
              </a:rPr>
              <a:t>t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cap="small" spc="-5" dirty="0">
                <a:latin typeface="Calibri"/>
                <a:cs typeface="Calibri"/>
              </a:rPr>
              <a:t>o</a:t>
            </a:r>
            <a:r>
              <a:rPr sz="5500" spc="-5" dirty="0">
                <a:latin typeface="Calibri"/>
                <a:cs typeface="Calibri"/>
              </a:rPr>
              <a:t>f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25" dirty="0">
                <a:latin typeface="Calibri"/>
                <a:cs typeface="Calibri"/>
              </a:rPr>
              <a:t>d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-260" dirty="0">
                <a:latin typeface="Calibri"/>
                <a:cs typeface="Calibri"/>
              </a:rPr>
              <a:t>a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dirty="0">
                <a:latin typeface="Calibri"/>
                <a:cs typeface="Calibri"/>
              </a:rPr>
              <a:t>b</a:t>
            </a:r>
            <a:r>
              <a:rPr sz="5500" spc="415" dirty="0">
                <a:latin typeface="Calibri"/>
                <a:cs typeface="Calibri"/>
              </a:rPr>
              <a:t>y</a:t>
            </a:r>
            <a:endParaRPr sz="5500">
              <a:latin typeface="Calibri"/>
              <a:cs typeface="Calibri"/>
            </a:endParaRPr>
          </a:p>
          <a:p>
            <a:pPr marL="12700" marR="5080">
              <a:lnSpc>
                <a:spcPct val="115900"/>
              </a:lnSpc>
            </a:pP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25" dirty="0">
                <a:latin typeface="Calibri"/>
                <a:cs typeface="Calibri"/>
              </a:rPr>
              <a:t>dd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175" dirty="0">
                <a:latin typeface="Calibri"/>
                <a:cs typeface="Calibri"/>
              </a:rPr>
              <a:t>n</a:t>
            </a:r>
            <a:r>
              <a:rPr sz="5500" spc="490" dirty="0">
                <a:latin typeface="Calibri"/>
                <a:cs typeface="Calibri"/>
              </a:rPr>
              <a:t>g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375" dirty="0">
                <a:latin typeface="Calibri"/>
                <a:cs typeface="Calibri"/>
              </a:rPr>
              <a:t>s</a:t>
            </a:r>
            <a:r>
              <a:rPr sz="5500" spc="75" dirty="0">
                <a:latin typeface="Calibri"/>
                <a:cs typeface="Calibri"/>
              </a:rPr>
              <a:t>l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430" dirty="0">
                <a:latin typeface="Calibri"/>
                <a:cs typeface="Calibri"/>
              </a:rPr>
              <a:t>g</a:t>
            </a:r>
            <a:r>
              <a:rPr sz="5500" spc="65" dirty="0">
                <a:latin typeface="Calibri"/>
                <a:cs typeface="Calibri"/>
              </a:rPr>
              <a:t>h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75" dirty="0">
                <a:latin typeface="Calibri"/>
                <a:cs typeface="Calibri"/>
              </a:rPr>
              <a:t>l</a:t>
            </a:r>
            <a:r>
              <a:rPr sz="5500" spc="415" dirty="0">
                <a:latin typeface="Calibri"/>
                <a:cs typeface="Calibri"/>
              </a:rPr>
              <a:t>y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195" dirty="0">
                <a:latin typeface="Calibri"/>
                <a:cs typeface="Calibri"/>
              </a:rPr>
              <a:t>m</a:t>
            </a:r>
            <a:r>
              <a:rPr sz="5500" cap="small" spc="-5" dirty="0">
                <a:latin typeface="Calibri"/>
                <a:cs typeface="Calibri"/>
              </a:rPr>
              <a:t>o</a:t>
            </a:r>
            <a:r>
              <a:rPr sz="5500" spc="-25" dirty="0">
                <a:latin typeface="Calibri"/>
                <a:cs typeface="Calibri"/>
              </a:rPr>
              <a:t>d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-65" dirty="0">
                <a:latin typeface="Calibri"/>
                <a:cs typeface="Calibri"/>
              </a:rPr>
              <a:t>f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25" dirty="0">
                <a:latin typeface="Calibri"/>
                <a:cs typeface="Calibri"/>
              </a:rPr>
              <a:t>d </a:t>
            </a:r>
            <a:r>
              <a:rPr sz="5500" spc="120" dirty="0">
                <a:latin typeface="Calibri"/>
                <a:cs typeface="Calibri"/>
              </a:rPr>
              <a:t>c</a:t>
            </a:r>
            <a:r>
              <a:rPr sz="5500" cap="small" spc="-5" dirty="0">
                <a:latin typeface="Calibri"/>
                <a:cs typeface="Calibri"/>
              </a:rPr>
              <a:t>o</a:t>
            </a:r>
            <a:r>
              <a:rPr sz="5500" spc="-25" dirty="0">
                <a:latin typeface="Calibri"/>
                <a:cs typeface="Calibri"/>
              </a:rPr>
              <a:t>p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-315" dirty="0">
                <a:latin typeface="Calibri"/>
                <a:cs typeface="Calibri"/>
              </a:rPr>
              <a:t>s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cap="small" spc="-5" dirty="0">
                <a:latin typeface="Calibri"/>
                <a:cs typeface="Calibri"/>
              </a:rPr>
              <a:t>o</a:t>
            </a:r>
            <a:r>
              <a:rPr sz="5500" spc="-5" dirty="0">
                <a:latin typeface="Calibri"/>
                <a:cs typeface="Calibri"/>
              </a:rPr>
              <a:t>f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75" dirty="0">
                <a:latin typeface="Calibri"/>
                <a:cs typeface="Calibri"/>
              </a:rPr>
              <a:t>l</a:t>
            </a:r>
            <a:r>
              <a:rPr sz="5500" spc="25" dirty="0">
                <a:latin typeface="Calibri"/>
                <a:cs typeface="Calibri"/>
              </a:rPr>
              <a:t>r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25" dirty="0">
                <a:latin typeface="Calibri"/>
                <a:cs typeface="Calibri"/>
              </a:rPr>
              <a:t>d</a:t>
            </a:r>
            <a:r>
              <a:rPr sz="5500" spc="415" dirty="0">
                <a:latin typeface="Calibri"/>
                <a:cs typeface="Calibri"/>
              </a:rPr>
              <a:t>y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285" dirty="0">
                <a:latin typeface="Calibri"/>
                <a:cs typeface="Calibri"/>
              </a:rPr>
              <a:t>x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-375" dirty="0">
                <a:latin typeface="Calibri"/>
                <a:cs typeface="Calibri"/>
              </a:rPr>
              <a:t>s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175" dirty="0">
                <a:latin typeface="Calibri"/>
                <a:cs typeface="Calibri"/>
              </a:rPr>
              <a:t>n</a:t>
            </a:r>
            <a:r>
              <a:rPr sz="5500" spc="490" dirty="0">
                <a:latin typeface="Calibri"/>
                <a:cs typeface="Calibri"/>
              </a:rPr>
              <a:t>g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25" dirty="0">
                <a:latin typeface="Calibri"/>
                <a:cs typeface="Calibri"/>
              </a:rPr>
              <a:t>d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-195" dirty="0">
                <a:latin typeface="Calibri"/>
                <a:cs typeface="Calibri"/>
              </a:rPr>
              <a:t>a </a:t>
            </a:r>
            <a:r>
              <a:rPr sz="5500" cap="small" spc="-5" dirty="0">
                <a:latin typeface="Calibri"/>
                <a:cs typeface="Calibri"/>
              </a:rPr>
              <a:t>o</a:t>
            </a:r>
            <a:r>
              <a:rPr sz="5500" spc="85" dirty="0">
                <a:latin typeface="Calibri"/>
                <a:cs typeface="Calibri"/>
              </a:rPr>
              <a:t>r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175" dirty="0">
                <a:latin typeface="Calibri"/>
                <a:cs typeface="Calibri"/>
              </a:rPr>
              <a:t>n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415" dirty="0">
                <a:latin typeface="Calibri"/>
                <a:cs typeface="Calibri"/>
              </a:rPr>
              <a:t>w</a:t>
            </a:r>
            <a:r>
              <a:rPr sz="5500" spc="75" dirty="0">
                <a:latin typeface="Calibri"/>
                <a:cs typeface="Calibri"/>
              </a:rPr>
              <a:t>l</a:t>
            </a:r>
            <a:r>
              <a:rPr sz="5500" spc="415" dirty="0">
                <a:latin typeface="Calibri"/>
                <a:cs typeface="Calibri"/>
              </a:rPr>
              <a:t>y</a:t>
            </a:r>
            <a:r>
              <a:rPr sz="5500" spc="120" dirty="0">
                <a:latin typeface="Calibri"/>
                <a:cs typeface="Calibri"/>
              </a:rPr>
              <a:t> c</a:t>
            </a:r>
            <a:r>
              <a:rPr sz="5500" spc="25" dirty="0">
                <a:latin typeface="Calibri"/>
                <a:cs typeface="Calibri"/>
              </a:rPr>
              <a:t>r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35" dirty="0">
                <a:latin typeface="Calibri"/>
                <a:cs typeface="Calibri"/>
              </a:rPr>
              <a:t>d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375" dirty="0">
                <a:latin typeface="Calibri"/>
                <a:cs typeface="Calibri"/>
              </a:rPr>
              <a:t>s</a:t>
            </a:r>
            <a:r>
              <a:rPr sz="5500" spc="355" dirty="0">
                <a:latin typeface="Calibri"/>
                <a:cs typeface="Calibri"/>
              </a:rPr>
              <a:t>y</a:t>
            </a:r>
            <a:r>
              <a:rPr sz="5500" spc="175" dirty="0">
                <a:latin typeface="Calibri"/>
                <a:cs typeface="Calibri"/>
              </a:rPr>
              <a:t>n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65" dirty="0">
                <a:latin typeface="Calibri"/>
                <a:cs typeface="Calibri"/>
              </a:rPr>
              <a:t>h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180" dirty="0">
                <a:latin typeface="Calibri"/>
                <a:cs typeface="Calibri"/>
              </a:rPr>
              <a:t>c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25" dirty="0">
                <a:latin typeface="Calibri"/>
                <a:cs typeface="Calibri"/>
              </a:rPr>
              <a:t>d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-195" dirty="0">
                <a:latin typeface="Calibri"/>
                <a:cs typeface="Calibri"/>
              </a:rPr>
              <a:t>a </a:t>
            </a:r>
            <a:r>
              <a:rPr sz="5500" spc="-65" dirty="0">
                <a:latin typeface="Calibri"/>
                <a:cs typeface="Calibri"/>
              </a:rPr>
              <a:t>f</a:t>
            </a:r>
            <a:r>
              <a:rPr sz="5500" spc="25" dirty="0">
                <a:latin typeface="Calibri"/>
                <a:cs typeface="Calibri"/>
              </a:rPr>
              <a:t>r</a:t>
            </a:r>
            <a:r>
              <a:rPr sz="5500" cap="small" spc="-5" dirty="0">
                <a:latin typeface="Calibri"/>
                <a:cs typeface="Calibri"/>
              </a:rPr>
              <a:t>o</a:t>
            </a:r>
            <a:r>
              <a:rPr sz="5500" spc="254" dirty="0">
                <a:latin typeface="Calibri"/>
                <a:cs typeface="Calibri"/>
              </a:rPr>
              <a:t>m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300" dirty="0">
                <a:latin typeface="Calibri"/>
                <a:cs typeface="Calibri"/>
              </a:rPr>
              <a:t>e</a:t>
            </a:r>
            <a:r>
              <a:rPr sz="5500" spc="285" dirty="0">
                <a:latin typeface="Calibri"/>
                <a:cs typeface="Calibri"/>
              </a:rPr>
              <a:t>x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-375" dirty="0">
                <a:latin typeface="Calibri"/>
                <a:cs typeface="Calibri"/>
              </a:rPr>
              <a:t>s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220" dirty="0">
                <a:latin typeface="Calibri"/>
                <a:cs typeface="Calibri"/>
              </a:rPr>
              <a:t>i</a:t>
            </a:r>
            <a:r>
              <a:rPr sz="5500" spc="175" dirty="0">
                <a:latin typeface="Calibri"/>
                <a:cs typeface="Calibri"/>
              </a:rPr>
              <a:t>n</a:t>
            </a:r>
            <a:r>
              <a:rPr sz="5500" spc="490" dirty="0">
                <a:latin typeface="Calibri"/>
                <a:cs typeface="Calibri"/>
              </a:rPr>
              <a:t>g</a:t>
            </a:r>
            <a:r>
              <a:rPr sz="5500" spc="120" dirty="0">
                <a:latin typeface="Calibri"/>
                <a:cs typeface="Calibri"/>
              </a:rPr>
              <a:t> </a:t>
            </a:r>
            <a:r>
              <a:rPr sz="5500" spc="-25" dirty="0">
                <a:latin typeface="Calibri"/>
                <a:cs typeface="Calibri"/>
              </a:rPr>
              <a:t>d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-170" dirty="0">
                <a:latin typeface="Calibri"/>
                <a:cs typeface="Calibri"/>
              </a:rPr>
              <a:t>t</a:t>
            </a:r>
            <a:r>
              <a:rPr sz="5500" spc="-320" dirty="0">
                <a:latin typeface="Calibri"/>
                <a:cs typeface="Calibri"/>
              </a:rPr>
              <a:t>a</a:t>
            </a:r>
            <a:r>
              <a:rPr sz="5500" spc="5" dirty="0">
                <a:latin typeface="Calibri"/>
                <a:cs typeface="Calibri"/>
              </a:rPr>
              <a:t>.</a:t>
            </a:r>
            <a:endParaRPr sz="5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596</Words>
  <Application>Microsoft Office PowerPoint</Application>
  <PresentationFormat>Custom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Cambria</vt:lpstr>
      <vt:lpstr>Georgia</vt:lpstr>
      <vt:lpstr>Palatino Linotype</vt:lpstr>
      <vt:lpstr>Tahoma</vt:lpstr>
      <vt:lpstr>Times New Roman</vt:lpstr>
      <vt:lpstr>Trebuchet MS</vt:lpstr>
      <vt:lpstr>Verdana</vt:lpstr>
      <vt:lpstr>Office Theme</vt:lpstr>
      <vt:lpstr>BRAIN TUMOR DETECTION USING MACHINE LEARNING</vt:lpstr>
      <vt:lpstr>CONTENTS</vt:lpstr>
      <vt:lpstr>ABSTRACT</vt:lpstr>
      <vt:lpstr>Abstract</vt:lpstr>
      <vt:lpstr>Introduction</vt:lpstr>
      <vt:lpstr>PowerPoint Presentation</vt:lpstr>
      <vt:lpstr>MRI Images of Tumors</vt:lpstr>
      <vt:lpstr>Proposed System</vt:lpstr>
      <vt:lpstr>Data Augmentation</vt:lpstr>
      <vt:lpstr>Model Training</vt:lpstr>
      <vt:lpstr>Evaluation</vt:lpstr>
      <vt:lpstr>Tools &amp; Technologies</vt:lpstr>
      <vt:lpstr>Result</vt:lpstr>
      <vt:lpstr>Conclusion</vt:lpstr>
      <vt:lpstr>Future Scope</vt:lpstr>
      <vt:lpstr>Bibliography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Detection using Machine Learning</dc:title>
  <dc:creator>Suraj Vardhan Naidu</dc:creator>
  <cp:keywords>DAFKns7I4qA,BAE381oPzYo</cp:keywords>
  <cp:lastModifiedBy>Talari Ravindra</cp:lastModifiedBy>
  <cp:revision>4</cp:revision>
  <dcterms:created xsi:type="dcterms:W3CDTF">2023-05-04T05:17:59Z</dcterms:created>
  <dcterms:modified xsi:type="dcterms:W3CDTF">2023-06-15T05:01:51Z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2022-08-28T00:00:00Z</vt:filetime>
  </property>
  <property fmtid="{D5CDD505-2E9C-101B-9397-08002B2CF9AE}" pid="3" name="Creator">
    <vt:lpwstr>Canva</vt:lpwstr>
  </property>
  <property fmtid="{D5CDD505-2E9C-101B-9397-08002B2CF9AE}" pid="4" name="LastSaved">
    <vt:filetime>2022-08-28T00:00:00Z</vt:filetime>
  </property>
</Properties>
</file>